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3E4520D-992A-491E-82EF-5637FBB32BD8}">
  <a:tblStyle styleId="{33E4520D-992A-491E-82EF-5637FBB32BD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JARDÍN DE INFANTES - SEGUNDO GRADO | COMPRENSIÓN AUDITIVA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ENTREVISTA PARA ESCUCHAR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1508354981"/>
              </p:ext>
            </p:extLst>
          </p:nvPr>
        </p:nvGraphicFramePr>
        <p:xfrm>
          <a:off x="838800" y="1793625"/>
          <a:ext cx="6060500" cy="7529175"/>
        </p:xfrm>
        <a:graphic>
          <a:graphicData uri="http://schemas.openxmlformats.org/drawingml/2006/table">
            <a:tbl>
              <a:tblPr>
                <a:noFill/>
                <a:tableStyleId>{33E4520D-992A-491E-82EF-5637FBB32BD8}</a:tableStyleId>
              </a:tblPr>
              <a:tblGrid>
                <a:gridCol w="1696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2500" b="1">
                          <a:latin typeface="Lato"/>
                          <a:ea typeface="Lato"/>
                          <a:cs typeface="Lato"/>
                          <a:sym typeface="Lato"/>
                        </a:rPr>
                        <a:t>NOMBRE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4825" y="1863768"/>
            <a:ext cx="1052025" cy="1037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52015" y="1856463"/>
            <a:ext cx="1052025" cy="105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22875" y="1849163"/>
            <a:ext cx="1052025" cy="1066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2023-03-07T20:57:52Z</dcterms:modified>
</cp:coreProperties>
</file>