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758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COMPRENSIÓN AUDITIVA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517623"/>
            <a:ext cx="5981100" cy="124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FIGURA DE COMPRENSIÓN </a:t>
            </a:r>
            <a:b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32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TODO EL CUERPO</a:t>
            </a: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680425" y="1777319"/>
            <a:ext cx="6939574" cy="6922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JR</cp:lastModifiedBy>
  <cp:revision>1</cp:revision>
  <dcterms:modified xsi:type="dcterms:W3CDTF">2023-03-07T20:52:49Z</dcterms:modified>
</cp:coreProperties>
</file>