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BD70C16-712F-4DEE-BFC4-DF949C9C65B1}">
  <a:tblStyle styleId="{9BD70C16-712F-4DEE-BFC4-DF949C9C65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RESOLVING CONFLICTS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PROBLEM SOLVING CHOICES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895650" y="1760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{9BD70C16-712F-4DEE-BFC4-DF949C9C65B1}</a:tableStyleId>
              </a:tblPr>
              <a:tblGrid>
                <a:gridCol w="5981100"/>
              </a:tblGrid>
              <a:tr h="273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Choice 1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: You can do something to make the situation worse.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Matthew and Tilly example: </a:t>
                      </a:r>
                      <a:endParaRPr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9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Choice 2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: You can ignore the situation and wait to see what happens.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Matthew and Tilly example: </a:t>
                      </a:r>
                      <a:endParaRPr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19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5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Choice 3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: You can do something to make it better.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Matthew and Tilly example: </a:t>
                      </a:r>
                      <a:endParaRPr i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5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