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4"/>
    <p:restoredTop sz="94670"/>
  </p:normalViewPr>
  <p:slideViewPr>
    <p:cSldViewPr snapToGrid="0">
      <p:cViewPr varScale="1">
        <p:scale>
          <a:sx n="127" d="100"/>
          <a:sy n="127" d="100"/>
        </p:scale>
        <p:origin x="5080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 | RESOLVING CONFLICTS</a:t>
            </a:r>
            <a:endParaRPr sz="110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67400"/>
            <a:ext cx="5981100" cy="6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0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EMOTIONAL EMOJIS</a:t>
            </a:r>
            <a:endParaRPr sz="3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816813"/>
            <a:ext cx="59811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0438" y="1611600"/>
            <a:ext cx="7013175" cy="703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2023-09-18T17:21:18Z</dcterms:modified>
</cp:coreProperties>
</file>