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772400" cy="10058400"/>
  <p:notesSz cx="6858000" cy="9144000"/>
  <p:embeddedFontLst>
    <p:embeddedFont>
      <p:font typeface="Lato" panose="020F0502020204030203" pitchFamily="34" charset="77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cc9cba45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cc9cba45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cc9cba45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cc9cba450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00" y="14634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PROGRAM OVERVIEW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………………………………………………………..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00" y="18631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 I: CREATING A POSITIVE ENVIRONMENT </a:t>
            </a:r>
            <a:endParaRPr b="1"/>
          </a:p>
        </p:txBody>
      </p:sp>
      <p:sp>
        <p:nvSpPr>
          <p:cNvPr id="60" name="Google Shape;60;p13"/>
          <p:cNvSpPr txBox="1"/>
          <p:nvPr/>
        </p:nvSpPr>
        <p:spPr>
          <a:xfrm>
            <a:off x="918200" y="3065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CONFIDENCE BUILDING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95650" y="2263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GETTING STARTED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………………………………………………………….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18200" y="2578650"/>
            <a:ext cx="5981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Is Overcoming Obstacles?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Setting Expectations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918200" y="3389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Giving and Earning Respect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 Strengths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Establishing What’s Important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Improving Well-Being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Developing Personal Power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839575" y="734425"/>
            <a:ext cx="4527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</p:txBody>
      </p:sp>
      <p:sp>
        <p:nvSpPr>
          <p:cNvPr id="65" name="Google Shape;65;p13"/>
          <p:cNvSpPr txBox="1"/>
          <p:nvPr/>
        </p:nvSpPr>
        <p:spPr>
          <a:xfrm>
            <a:off x="994400" y="4572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 II:ACQUIRING CORE SKILLS</a:t>
            </a:r>
            <a:endParaRPr b="1"/>
          </a:p>
        </p:txBody>
      </p:sp>
      <p:sp>
        <p:nvSpPr>
          <p:cNvPr id="66" name="Google Shape;66;p13"/>
          <p:cNvSpPr txBox="1"/>
          <p:nvPr/>
        </p:nvSpPr>
        <p:spPr>
          <a:xfrm>
            <a:off x="994400" y="4970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ONE: COMMUNICATION SKILLS</a:t>
            </a:r>
            <a:r>
              <a:rPr lang="en">
                <a:solidFill>
                  <a:srgbClr val="6B5284"/>
                </a:solidFill>
              </a:rPr>
              <a:t>……………………………..…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18200" y="5294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Understanding Nonverbal Communication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Listening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Listening Critically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Speaking Responsibly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Communicating Constructively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994400" y="6494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TWO: DECISION MAKING SKILLS.</a:t>
            </a:r>
            <a:r>
              <a:rPr lang="en">
                <a:solidFill>
                  <a:srgbClr val="6B5284"/>
                </a:solidFill>
              </a:rPr>
              <a:t>…………………………..…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18200" y="6818588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Starting the Decision Making Process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Gathering Information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Exploring Alternatives and Considering Consequences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and Evaluating Decisions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994400" y="7790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THREE SETTING AND ACHIEVING GOALS</a:t>
            </a:r>
            <a:r>
              <a:rPr lang="en">
                <a:solidFill>
                  <a:srgbClr val="6B5284"/>
                </a:solidFill>
              </a:rPr>
              <a:t>………………..…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18200" y="81139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 Goals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Setting Priorities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Developing a Positive Attitude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Accessing Resources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Learning to Be Assertive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9" name="Google Shape;79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918200" y="1558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 III: DEVELOPING RELATED SKILLS </a:t>
            </a:r>
            <a:endParaRPr b="1"/>
          </a:p>
        </p:txBody>
      </p:sp>
      <p:sp>
        <p:nvSpPr>
          <p:cNvPr id="81" name="Google Shape;81;p14"/>
          <p:cNvSpPr txBox="1"/>
          <p:nvPr/>
        </p:nvSpPr>
        <p:spPr>
          <a:xfrm>
            <a:off x="918200" y="3030733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B5284"/>
                </a:solidFill>
              </a:rPr>
              <a:t>MODULE FIVE: PROBLEM SOLVING….……………………………………</a:t>
            </a:r>
            <a:endParaRPr b="1" dirty="0">
              <a:solidFill>
                <a:srgbClr val="6B5284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95650" y="1882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FOUR: RESOLVING CONFLICTS….…………………………….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842000" y="2121450"/>
            <a:ext cx="59811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Introducing Conflict Resolution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Managing Anger in Conflict Situations 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Creating a Win-Win Situation</a:t>
            </a: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dirty="0"/>
              <a:t>Resolving Conflict</a:t>
            </a:r>
            <a:endParaRPr dirty="0"/>
          </a:p>
        </p:txBody>
      </p:sp>
      <p:sp>
        <p:nvSpPr>
          <p:cNvPr id="84" name="Google Shape;84;p14"/>
          <p:cNvSpPr txBox="1"/>
          <p:nvPr/>
        </p:nvSpPr>
        <p:spPr>
          <a:xfrm>
            <a:off x="918200" y="3354721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Techniques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in School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on the Job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at Home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(CONTINUED)</a:t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918200" y="4326133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SIX: SKILLS FOR SCHOOL AND BEYOND…..……………..…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918200" y="4650133"/>
            <a:ext cx="60573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 Your Learning Style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Your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Reading, Listening, and Note Taking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Writing Reports and Presenting to an Audience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for Tests and Exams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Stress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994400" y="6002533"/>
            <a:ext cx="6549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SEVEN: A GAME PLAN FOR COLLEGE/HIGHER EDUCATION…….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918200" y="6326533"/>
            <a:ext cx="6854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Assessing Your Talents and Interests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Determining the Training and Education You’ll Need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Choosing the Right Place: Colleges, Universities, and Technical Schools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Applying to Colleges, Universities, and Technical Schools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Discovering Money: Scholarships, Grants, and Loans</a:t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994399" y="7450332"/>
            <a:ext cx="629507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B5284"/>
                </a:solidFill>
              </a:rPr>
              <a:t>MODULE EIGHT: A GAME PLAN FOR WORK……………………………..</a:t>
            </a:r>
            <a:endParaRPr b="1" dirty="0">
              <a:solidFill>
                <a:srgbClr val="6B5284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918200" y="7774321"/>
            <a:ext cx="5981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Working Toward Your Goals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Exploring Job Possibilities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Looking for a Job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Networking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a Resume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Contacts (two-session lesson)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99" name="Google Shape;99;p15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918200" y="29894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TEN: ON-THE-JOB SKILLS…………….…………………………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895650" y="1501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NINE: GETTING THE JOB……………………………………….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842000" y="1816650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Completing Applications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for an Interview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Interviewing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Following the Interview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Responding to a Job Offer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842000" y="33133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Developing a Positive Work Ethic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Working with Others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Communicating on the Job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Time, Money, and People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Advancing on the Job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(CONTINUED)</a:t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918200" y="44372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MODULE ELEVEN: MANAGING YOUR LIFE……………..……………..…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842000" y="4761200"/>
            <a:ext cx="60573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Your Finances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a Budget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Understanding Advertising and Mass Media (two-session lesson)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Becoming a Responsible Citizen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Nurturing the Development of Young Children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842000" y="6590000"/>
            <a:ext cx="68541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Introduction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Getting Started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Designing a Plan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Finalizing the Action Plan and Getting Approval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Taking Action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Assessment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918200" y="59779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PART IV: DEMONSTRATING THE SKILLS </a:t>
            </a:r>
            <a:endParaRPr b="1"/>
          </a:p>
        </p:txBody>
      </p:sp>
      <p:sp>
        <p:nvSpPr>
          <p:cNvPr id="109" name="Google Shape;109;p15"/>
          <p:cNvSpPr txBox="1"/>
          <p:nvPr/>
        </p:nvSpPr>
        <p:spPr>
          <a:xfrm>
            <a:off x="918200" y="6266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B5284"/>
                </a:solidFill>
              </a:rPr>
              <a:t>SERVICE LEARNING……………………………..…………..……………..…</a:t>
            </a:r>
            <a:endParaRPr b="1">
              <a:solidFill>
                <a:srgbClr val="6B528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463</Words>
  <Application>Microsoft Macintosh PowerPoint</Application>
  <PresentationFormat>Custom</PresentationFormat>
  <Paragraphs>97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Lato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2</cp:revision>
  <dcterms:modified xsi:type="dcterms:W3CDTF">2023-03-03T16:18:02Z</dcterms:modified>
</cp:coreProperties>
</file>