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7147C4B-4357-4348-A44D-B77C12866405}">
  <a:tblStyle styleId="{A7147C4B-4357-4348-A44D-B77C1286640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3376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718750" y="3640663"/>
            <a:ext cx="6629100" cy="55809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MANAGING YOUR LIFE | </a:t>
            </a: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UNDERSTANDING ADVERTISING</a:t>
            </a:r>
            <a:endParaRPr sz="1100" b="1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837075"/>
            <a:ext cx="5981100" cy="12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ADVERTISING CAMPAIGN EVALUATION</a:t>
            </a:r>
            <a:endParaRPr sz="4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918150" y="196225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Group Members: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099600" y="2646000"/>
            <a:ext cx="58674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RATING SYSTEM: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2" name="Google Shape;62;p13"/>
          <p:cNvGraphicFramePr/>
          <p:nvPr/>
        </p:nvGraphicFramePr>
        <p:xfrm>
          <a:off x="1099600" y="2316475"/>
          <a:ext cx="5867400" cy="289545"/>
        </p:xfrm>
        <a:graphic>
          <a:graphicData uri="http://schemas.openxmlformats.org/drawingml/2006/table">
            <a:tbl>
              <a:tblPr>
                <a:noFill/>
                <a:tableStyleId>{A7147C4B-4357-4348-A44D-B77C12866405}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2230475" y="3061500"/>
          <a:ext cx="3605650" cy="525750"/>
        </p:xfrm>
        <a:graphic>
          <a:graphicData uri="http://schemas.openxmlformats.org/drawingml/2006/table">
            <a:tbl>
              <a:tblPr>
                <a:noFill/>
                <a:tableStyleId>{A7147C4B-4357-4348-A44D-B77C12866405}</a:tableStyleId>
              </a:tblPr>
              <a:tblGrid>
                <a:gridCol w="180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2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875">
                <a:tc>
                  <a:txBody>
                    <a:bodyPr/>
                    <a:lstStyle/>
                    <a:p>
                      <a:pPr marL="1143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**** outstanding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18287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143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**good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0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875">
                <a:tc>
                  <a:txBody>
                    <a:bodyPr/>
                    <a:lstStyle/>
                    <a:p>
                      <a:pPr marL="1143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***excellent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18287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143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*poor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0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778450" y="3691750"/>
          <a:ext cx="6509700" cy="5478725"/>
        </p:xfrm>
        <a:graphic>
          <a:graphicData uri="http://schemas.openxmlformats.org/drawingml/2006/table">
            <a:tbl>
              <a:tblPr>
                <a:noFill/>
                <a:tableStyleId>{A7147C4B-4357-4348-A44D-B77C12866405}</a:tableStyleId>
              </a:tblPr>
              <a:tblGrid>
                <a:gridCol w="1084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4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4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4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1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Group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Product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Advertising Technique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What Was Effective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What Could Be Improved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Rating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2023-01-10T16:42:33Z</dcterms:modified>
</cp:coreProperties>
</file>