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D556027-6ADD-4064-8472-17E98AFD5211}">
  <a:tblStyle styleId="{AD556027-6ADD-4064-8472-17E98AFD521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4" d="100"/>
          <a:sy n="54" d="100"/>
        </p:scale>
        <p:origin x="1878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847419" y="8700462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COLLEGE | COLLEGES, UNIVERSITIES, AND TECH SCHOOLS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8474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COLLEGE SURVEY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3645828895"/>
              </p:ext>
            </p:extLst>
          </p:nvPr>
        </p:nvGraphicFramePr>
        <p:xfrm>
          <a:off x="466164" y="1678969"/>
          <a:ext cx="7190955" cy="7202230"/>
        </p:xfrm>
        <a:graphic>
          <a:graphicData uri="http://schemas.openxmlformats.org/drawingml/2006/table">
            <a:tbl>
              <a:tblPr>
                <a:noFill/>
                <a:tableStyleId>{AD556027-6ADD-4064-8472-17E98AFD5211}</a:tableStyleId>
              </a:tblPr>
              <a:tblGrid>
                <a:gridCol w="2396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6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6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i="1">
                          <a:latin typeface="Lato"/>
                          <a:ea typeface="Lato"/>
                          <a:cs typeface="Lato"/>
                          <a:sym typeface="Lato"/>
                        </a:rPr>
                        <a:t>Technical Schools</a:t>
                      </a:r>
                      <a:endParaRPr sz="13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i="1">
                          <a:latin typeface="Lato"/>
                          <a:ea typeface="Lato"/>
                          <a:cs typeface="Lato"/>
                          <a:sym typeface="Lato"/>
                        </a:rPr>
                        <a:t>Community Colleges</a:t>
                      </a:r>
                      <a:endParaRPr sz="13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Four-Year Colleges/Universities</a:t>
                      </a:r>
                      <a:endParaRPr sz="1300" i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Name</a:t>
                      </a: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Name</a:t>
                      </a: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Name</a:t>
                      </a: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Notes: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Notes: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Notes: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Name</a:t>
                      </a: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Name</a:t>
                      </a: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Name</a:t>
                      </a: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7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Notes: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Notes: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Notes: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Name</a:t>
                      </a: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Name</a:t>
                      </a: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Name</a:t>
                      </a: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0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Notes: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Notes: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Notes: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2022-09-30T19:23:43Z</dcterms:modified>
</cp:coreProperties>
</file>