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9A8BA1D-278C-4116-A4EB-36F11A9E62DB}">
  <a:tblStyle styleId="{F9A8BA1D-278C-4116-A4EB-36F11A9E62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IDENTIFYING YOUR LEARNING STYLE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209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LEARNING STYLES PROFILE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269725"/>
            <a:ext cx="69435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860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 the following statements, write “2” if the statement describes you almost always, “1” if the statement describes you sometimes, and “0” if the statement describes you almost never.</a:t>
            </a:r>
            <a:endParaRPr sz="12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436853359"/>
              </p:ext>
            </p:extLst>
          </p:nvPr>
        </p:nvGraphicFramePr>
        <p:xfrm>
          <a:off x="781349" y="1921515"/>
          <a:ext cx="6717425" cy="3840300"/>
        </p:xfrm>
        <a:graphic>
          <a:graphicData uri="http://schemas.openxmlformats.org/drawingml/2006/table">
            <a:tbl>
              <a:tblPr>
                <a:noFill/>
                <a:tableStyleId>{F9A8BA1D-278C-4116-A4EB-36F11A9E62DB}</a:tableStyleId>
              </a:tblPr>
              <a:tblGrid>
                <a:gridCol w="354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2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understand what a teacher is saying much better if they draw a diagram or graph.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can hear a song once or twice and am able to sing the lyrics.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learn best when I discuss the material with someone else.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prefer solving algebra problems to solving geometry problems.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When I decide that I want something, I do everything I can to get it.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6.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good at doing impressions of people.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7.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a good writer.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to figure out the relationship between items.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 remember names well.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think in images and mental pictures.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11.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very aware of my emotions.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12.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can tell when musical notes are off key.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13.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good at persuading people to agree with me.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14.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being physically active.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15.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often sing to myself.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16.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to write stories, letters, or poems.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17.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know how I will react in most situations.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18.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 like playing games of strategy (like chess) and solving riddles.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183250423"/>
              </p:ext>
            </p:extLst>
          </p:nvPr>
        </p:nvGraphicFramePr>
        <p:xfrm>
          <a:off x="781349" y="5761615"/>
          <a:ext cx="6717426" cy="3626940"/>
        </p:xfrm>
        <a:graphic>
          <a:graphicData uri="http://schemas.openxmlformats.org/drawingml/2006/table">
            <a:tbl>
              <a:tblPr>
                <a:noFill/>
                <a:tableStyleId>{F9A8BA1D-278C-4116-A4EB-36F11A9E62DB}</a:tableStyleId>
              </a:tblPr>
              <a:tblGrid>
                <a:gridCol w="3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19.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able to sense what other people are feeling.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20.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to tell stories.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21.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keeping my possessions well organized.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22.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can quickly pick up new dance steps or sports moves.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23.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need time to myself every day.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24.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draw sketches all over my notebooks.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25.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enjoy participating in clubs and group activities.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26.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to create rhythms.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27.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good at packing and fitting items into suitcases, boxes, cars, and so on.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28.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like learning about science or math.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29.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know what my strengths and weaknesses are.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30.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play a musical instrument well.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31.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Taking a walk helps me relax.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32.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often feel that the best way for me to express myself is to write down my thoughts.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33.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 am the person people call to find out what is happening on the weekend.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34.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Lato"/>
                          <a:ea typeface="Lato"/>
                          <a:cs typeface="Lato"/>
                          <a:sym typeface="Lato"/>
                        </a:rPr>
                        <a:t>It really helps me to color code notes or assignments.</a:t>
                      </a: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5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35.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 am good with tools.</a:t>
                      </a:r>
                      <a:endParaRPr sz="11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4570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Macintosh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2022-09-30T16:39:51Z</dcterms:modified>
</cp:coreProperties>
</file>