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Lato" panose="020F0502020204030203" pitchFamily="34" charset="77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0"/>
    <p:restoredTop sz="94720"/>
  </p:normalViewPr>
  <p:slideViewPr>
    <p:cSldViewPr snapToGrid="0">
      <p:cViewPr varScale="1">
        <p:scale>
          <a:sx n="144" d="100"/>
          <a:sy n="144" d="100"/>
        </p:scale>
        <p:origin x="2464" y="2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68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t="4410" b="7545"/>
          <a:stretch/>
        </p:blipFill>
        <p:spPr>
          <a:xfrm>
            <a:off x="592250" y="1490638"/>
            <a:ext cx="6869549" cy="78050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6B5284"/>
          </a:solidFill>
          <a:ln w="9525" cap="flat" cmpd="sng">
            <a:solidFill>
              <a:srgbClr val="6B528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l="40626" t="92764" r="4005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8" name="Google Shape;58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RESOLVING CONFLICTS | INTRODUCING CONFLICT RESOLUTION</a:t>
            </a:r>
            <a:endParaRPr sz="11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180500" y="763288"/>
            <a:ext cx="54564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3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STAGES OF CONFLICT</a:t>
            </a:r>
            <a:endParaRPr sz="4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528550" y="8370575"/>
            <a:ext cx="1370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/>
            </a:pPr>
            <a:r>
              <a:rPr lang="en" sz="1100" dirty="0">
                <a:latin typeface="Lato"/>
                <a:ea typeface="Lato"/>
                <a:cs typeface="Lato"/>
                <a:sym typeface="Lato"/>
              </a:rPr>
              <a:t> People’s needs or wants clash.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461875" y="8561750"/>
            <a:ext cx="1782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2"/>
            </a:pPr>
            <a:r>
              <a:rPr lang="en" sz="1100" dirty="0">
                <a:latin typeface="Lato"/>
                <a:ea typeface="Lato"/>
                <a:cs typeface="Lato"/>
                <a:sym typeface="Lato"/>
              </a:rPr>
              <a:t> Dialogue doesn’t seem to work–people begin to argue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6523625" y="6930625"/>
            <a:ext cx="1248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3"/>
            </a:pPr>
            <a:r>
              <a:rPr lang="en" sz="1100" dirty="0">
                <a:latin typeface="Lato"/>
                <a:ea typeface="Lato"/>
                <a:cs typeface="Lato"/>
                <a:sym typeface="Lato"/>
              </a:rPr>
              <a:t> People stop trusting each other and grow suspicious.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425225" y="6161794"/>
            <a:ext cx="2475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4"/>
            </a:pPr>
            <a:r>
              <a:rPr lang="en" sz="1100" dirty="0">
                <a:latin typeface="Lato"/>
                <a:ea typeface="Lato"/>
                <a:cs typeface="Lato"/>
                <a:sym typeface="Lato"/>
              </a:rPr>
              <a:t> People are thinking only of their own goals and ignore the needs of others.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528550" y="5882050"/>
            <a:ext cx="16173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5"/>
            </a:pPr>
            <a:r>
              <a:rPr lang="en" sz="1100" dirty="0">
                <a:latin typeface="Lato"/>
                <a:ea typeface="Lato"/>
                <a:cs typeface="Lato"/>
                <a:sym typeface="Lato"/>
              </a:rPr>
              <a:t> People resort to criticisms and generalizations.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6044325" y="3648700"/>
            <a:ext cx="1617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7"/>
            </a:pPr>
            <a:r>
              <a:rPr lang="en" sz="1100" dirty="0">
                <a:latin typeface="Lato"/>
                <a:ea typeface="Lato"/>
                <a:cs typeface="Lato"/>
                <a:sym typeface="Lato"/>
              </a:rPr>
              <a:t> Others outside the conflict get involved.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1538075" y="4751750"/>
            <a:ext cx="17829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6"/>
            </a:pPr>
            <a:r>
              <a:rPr lang="en" sz="1100" dirty="0">
                <a:latin typeface="Lato"/>
                <a:ea typeface="Lato"/>
                <a:cs typeface="Lato"/>
                <a:sym typeface="Lato"/>
              </a:rPr>
              <a:t> People stop listening. They being saying things they don’t mean.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74850" y="3087925"/>
            <a:ext cx="1578600" cy="1200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8"/>
            </a:pPr>
            <a:r>
              <a:rPr lang="en" sz="1100" dirty="0">
                <a:latin typeface="Lato"/>
                <a:ea typeface="Lato"/>
                <a:cs typeface="Lato"/>
                <a:sym typeface="Lato"/>
              </a:rPr>
              <a:t> People involved can’t accurately describe their emotions; they can only say that they are angry..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605550" y="1736300"/>
            <a:ext cx="1737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" lvl="0" indent="-115570" algn="l" rtl="0">
              <a:spcBef>
                <a:spcPts val="0"/>
              </a:spcBef>
              <a:spcAft>
                <a:spcPts val="0"/>
              </a:spcAft>
              <a:buSzPts val="1100"/>
              <a:buFont typeface="Lato"/>
              <a:buAutoNum type="arabicPeriod" startAt="9"/>
            </a:pPr>
            <a:r>
              <a:rPr lang="en" sz="1100" dirty="0">
                <a:latin typeface="Lato"/>
                <a:ea typeface="Lato"/>
                <a:cs typeface="Lato"/>
                <a:sym typeface="Lato"/>
              </a:rPr>
              <a:t> Conflict escalates into physical violence.</a:t>
            </a:r>
            <a:endParaRPr sz="1100" dirty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Macintosh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Lato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Vincenzo Capone</cp:lastModifiedBy>
  <cp:revision>1</cp:revision>
  <dcterms:modified xsi:type="dcterms:W3CDTF">2022-09-30T16:38:20Z</dcterms:modified>
</cp:coreProperties>
</file>