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77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EAE2307-D270-4CC9-99EC-8BE2EF07C73A}">
  <a:tblStyle styleId="{0EAE2307-D270-4CC9-99EC-8BE2EF07C73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82" d="100"/>
          <a:sy n="82" d="100"/>
        </p:scale>
        <p:origin x="3376" y="19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SETTING AND ACHIEVING GOALS | IDENTIFYING GOALS</a:t>
            </a:r>
            <a:endParaRPr sz="11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1158000" y="826663"/>
            <a:ext cx="5456400" cy="7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MY GOALS</a:t>
            </a:r>
            <a:endParaRPr sz="420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59" name="Google Shape;59;p13"/>
          <p:cNvGraphicFramePr/>
          <p:nvPr/>
        </p:nvGraphicFramePr>
        <p:xfrm>
          <a:off x="918150" y="1826450"/>
          <a:ext cx="5981100" cy="3474540"/>
        </p:xfrm>
        <a:graphic>
          <a:graphicData uri="http://schemas.openxmlformats.org/drawingml/2006/table">
            <a:tbl>
              <a:tblPr>
                <a:noFill/>
                <a:tableStyleId>{0EAE2307-D270-4CC9-99EC-8BE2EF07C73A}</a:tableStyleId>
              </a:tblPr>
              <a:tblGrid>
                <a:gridCol w="5981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60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0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0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0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0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0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0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0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0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0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60" name="Google Shape;60;p13"/>
          <p:cNvGraphicFramePr/>
          <p:nvPr/>
        </p:nvGraphicFramePr>
        <p:xfrm>
          <a:off x="918150" y="5301000"/>
          <a:ext cx="5981100" cy="3594900"/>
        </p:xfrm>
        <a:graphic>
          <a:graphicData uri="http://schemas.openxmlformats.org/drawingml/2006/table">
            <a:tbl>
              <a:tblPr>
                <a:noFill/>
                <a:tableStyleId>{0EAE2307-D270-4CC9-99EC-8BE2EF07C73A}</a:tableStyleId>
              </a:tblPr>
              <a:tblGrid>
                <a:gridCol w="5981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9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9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9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9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9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9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9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9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9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9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9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9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61" name="Google Shape;61;p13"/>
          <p:cNvSpPr txBox="1"/>
          <p:nvPr/>
        </p:nvSpPr>
        <p:spPr>
          <a:xfrm>
            <a:off x="1285150" y="1739225"/>
            <a:ext cx="10368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Lato"/>
                <a:ea typeface="Lato"/>
                <a:cs typeface="Lato"/>
                <a:sym typeface="Lato"/>
              </a:rPr>
              <a:t>Career?</a:t>
            </a:r>
            <a:endParaRPr sz="18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4924575" y="2911175"/>
            <a:ext cx="13041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Lato"/>
                <a:ea typeface="Lato"/>
                <a:cs typeface="Lato"/>
                <a:sym typeface="Lato"/>
              </a:rPr>
              <a:t>Education?</a:t>
            </a:r>
            <a:endParaRPr sz="18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2898183" y="4357300"/>
            <a:ext cx="2026391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latin typeface="Lato"/>
                <a:ea typeface="Lato"/>
                <a:cs typeface="Lato"/>
                <a:sym typeface="Lato"/>
              </a:rPr>
              <a:t>Leisure Time?</a:t>
            </a:r>
            <a:endParaRPr sz="18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1285150" y="5846250"/>
            <a:ext cx="10368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Lato"/>
                <a:ea typeface="Lato"/>
                <a:cs typeface="Lato"/>
                <a:sym typeface="Lato"/>
              </a:rPr>
              <a:t>Family?</a:t>
            </a:r>
            <a:endParaRPr sz="18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4847475" y="6444150"/>
            <a:ext cx="13812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latin typeface="Lato"/>
                <a:ea typeface="Lato"/>
                <a:cs typeface="Lato"/>
                <a:sym typeface="Lato"/>
              </a:rPr>
              <a:t>Home?</a:t>
            </a:r>
            <a:endParaRPr sz="18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3268025" y="7016350"/>
            <a:ext cx="15180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Lato"/>
                <a:ea typeface="Lato"/>
                <a:cs typeface="Lato"/>
                <a:sym typeface="Lato"/>
              </a:rPr>
              <a:t>Possessions?</a:t>
            </a:r>
            <a:endParaRPr sz="180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</Words>
  <Application>Microsoft Macintosh PowerPoint</Application>
  <PresentationFormat>Custom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Lato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Vincenzo Capone</cp:lastModifiedBy>
  <cp:revision>1</cp:revision>
  <dcterms:modified xsi:type="dcterms:W3CDTF">2022-09-30T16:37:27Z</dcterms:modified>
</cp:coreProperties>
</file>