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1A39B6-1461-4BB4-9B40-5CA8136FA84D}">
  <a:tblStyle styleId="{061A39B6-1461-4BB4-9B40-5CA8136FA8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IMPROVING WELL-BEING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SAY YES TO LESS STRESS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550831390"/>
              </p:ext>
            </p:extLst>
          </p:nvPr>
        </p:nvGraphicFramePr>
        <p:xfrm>
          <a:off x="628000" y="1772075"/>
          <a:ext cx="6561400" cy="7305575"/>
        </p:xfrm>
        <a:graphic>
          <a:graphicData uri="http://schemas.openxmlformats.org/drawingml/2006/table">
            <a:tbl>
              <a:tblPr>
                <a:noFill/>
                <a:tableStyleId>{061A39B6-1461-4BB4-9B40-5CA8136FA84D}</a:tableStyleId>
              </a:tblPr>
              <a:tblGrid>
                <a:gridCol w="196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THE SOURCE</a:t>
                      </a:r>
                      <a:endParaRPr sz="11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THE SIGNAL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I SAY YES TO LESS STRESS BY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/>
                      </a:pPr>
                      <a:r>
                        <a:rPr lang="en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/>
                      </a:pPr>
                      <a:r>
                        <a:rPr lang="en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2"/>
                      </a:pPr>
                      <a:r>
                        <a:rPr lang="en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2"/>
                      </a:pPr>
                      <a:r>
                        <a:rPr lang="en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3"/>
                      </a:pPr>
                      <a:r>
                        <a:rPr lang="en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3"/>
                      </a:pPr>
                      <a:r>
                        <a:rPr lang="en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4"/>
                      </a:pPr>
                      <a:r>
                        <a:rPr lang="en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4"/>
                      </a:pPr>
                      <a:r>
                        <a:rPr lang="en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5"/>
                      </a:pPr>
                      <a:r>
                        <a:rPr lang="en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5"/>
                      </a:pPr>
                      <a:r>
                        <a:rPr lang="en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2022-09-30T16:35:49Z</dcterms:modified>
</cp:coreProperties>
</file>