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571982-BDE7-44BD-B725-18FF29C4A8B9}">
  <a:tblStyle styleId="{75571982-BDE7-44BD-B725-18FF29C4A8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STRENGTHS INTERVIEW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847850" y="1732550"/>
          <a:ext cx="3604725" cy="396210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360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18150" y="1732550"/>
            <a:ext cx="929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Five of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413950" y="1732550"/>
            <a:ext cx="1518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’s Strengths 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78138" y="2128750"/>
            <a:ext cx="1705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Name of Interviewee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728159749"/>
              </p:ext>
            </p:extLst>
          </p:nvPr>
        </p:nvGraphicFramePr>
        <p:xfrm>
          <a:off x="918150" y="2645900"/>
          <a:ext cx="6013800" cy="5661875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601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Lato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5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2633250" y="8307775"/>
          <a:ext cx="3604725" cy="396210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360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8307775"/>
            <a:ext cx="1808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Interviewed by 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563538" y="8703975"/>
            <a:ext cx="1705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Name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2022-09-30T16:34:18Z</dcterms:modified>
</cp:coreProperties>
</file>