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4C12762-4980-4B10-B2D9-A8F368E283DB}">
  <a:tblStyle styleId="{04C12762-4980-4B10-B2D9-A8F368E283D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/>
    <p:restoredTop sz="94706"/>
  </p:normalViewPr>
  <p:slideViewPr>
    <p:cSldViewPr snapToGrid="0">
      <p:cViewPr varScale="1">
        <p:scale>
          <a:sx n="116" d="100"/>
          <a:sy n="116" d="100"/>
        </p:scale>
        <p:origin x="6800" y="2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5" name="Google Shape;55;p13"/>
          <p:cNvSpPr txBox="1"/>
          <p:nvPr/>
        </p:nvSpPr>
        <p:spPr>
          <a:xfrm>
            <a:off x="953010" y="8814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TRACKING SHEET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1497330" y="1555997"/>
          <a:ext cx="5401925" cy="306800"/>
        </p:xfrm>
        <a:graphic>
          <a:graphicData uri="http://schemas.openxmlformats.org/drawingml/2006/table">
            <a:tbl>
              <a:tblPr>
                <a:noFill/>
                <a:tableStyleId>{04C12762-4980-4B10-B2D9-A8F368E283DB}</a:tableStyleId>
              </a:tblPr>
              <a:tblGrid>
                <a:gridCol w="540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Google Shape;57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SERVICE LEARNING | ACTIVITY SHEET</a:t>
            </a:r>
            <a:endParaRPr sz="1100" b="1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918149" y="1602625"/>
            <a:ext cx="1052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latin typeface="Lato"/>
                <a:ea typeface="Lato"/>
                <a:cs typeface="Lato"/>
                <a:sym typeface="Lato"/>
              </a:rPr>
              <a:t>NAME:</a:t>
            </a:r>
            <a:endParaRPr sz="1300" b="1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2107839" y="2026294"/>
          <a:ext cx="4791400" cy="306800"/>
        </p:xfrm>
        <a:graphic>
          <a:graphicData uri="http://schemas.openxmlformats.org/drawingml/2006/table">
            <a:tbl>
              <a:tblPr>
                <a:noFill/>
                <a:tableStyleId>{04C12762-4980-4B10-B2D9-A8F368E283DB}</a:tableStyleId>
              </a:tblPr>
              <a:tblGrid>
                <a:gridCol w="479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>
            <a:off x="918149" y="2029175"/>
            <a:ext cx="1714881" cy="414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latin typeface="Lato"/>
                <a:ea typeface="Lato"/>
                <a:cs typeface="Lato"/>
                <a:sym typeface="Lato"/>
              </a:rPr>
              <a:t>TODAY’S DATE:</a:t>
            </a:r>
            <a:endParaRPr sz="1300" b="1" dirty="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3" name="Google Shape;63;p13"/>
          <p:cNvGraphicFramePr/>
          <p:nvPr/>
        </p:nvGraphicFramePr>
        <p:xfrm>
          <a:off x="2236353" y="2455719"/>
          <a:ext cx="4715725" cy="306800"/>
        </p:xfrm>
        <a:graphic>
          <a:graphicData uri="http://schemas.openxmlformats.org/drawingml/2006/table">
            <a:tbl>
              <a:tblPr>
                <a:noFill/>
                <a:tableStyleId>{04C12762-4980-4B10-B2D9-A8F368E283DB}</a:tableStyleId>
              </a:tblPr>
              <a:tblGrid>
                <a:gridCol w="471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4" name="Google Shape;64;p13"/>
          <p:cNvSpPr txBox="1"/>
          <p:nvPr/>
        </p:nvSpPr>
        <p:spPr>
          <a:xfrm>
            <a:off x="918150" y="2458600"/>
            <a:ext cx="13950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latin typeface="Lato"/>
                <a:ea typeface="Lato"/>
                <a:cs typeface="Lato"/>
                <a:sym typeface="Lato"/>
              </a:rPr>
              <a:t>PROJECT TOPIC:</a:t>
            </a:r>
            <a:endParaRPr sz="1300" b="1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5" name="Google Shape;65;p13"/>
          <p:cNvGraphicFramePr/>
          <p:nvPr>
            <p:extLst>
              <p:ext uri="{D42A27DB-BD31-4B8C-83A1-F6EECF244321}">
                <p14:modId xmlns:p14="http://schemas.microsoft.com/office/powerpoint/2010/main" val="2684109232"/>
              </p:ext>
            </p:extLst>
          </p:nvPr>
        </p:nvGraphicFramePr>
        <p:xfrm>
          <a:off x="866813" y="2892950"/>
          <a:ext cx="6085250" cy="6211370"/>
        </p:xfrm>
        <a:graphic>
          <a:graphicData uri="http://schemas.openxmlformats.org/drawingml/2006/table">
            <a:tbl>
              <a:tblPr>
                <a:noFill/>
                <a:tableStyleId>{04C12762-4980-4B10-B2D9-A8F368E283DB}</a:tableStyleId>
              </a:tblPr>
              <a:tblGrid>
                <a:gridCol w="148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9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1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1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</a:t>
                      </a:r>
                      <a:endParaRPr/>
                    </a:p>
                  </a:txBody>
                  <a:tcPr marL="91425" marR="91425" marT="91425" marB="91425" anchor="b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Task</a:t>
                      </a:r>
                      <a:endParaRPr/>
                    </a:p>
                  </a:txBody>
                  <a:tcPr marL="91425" marR="91425" marT="91425" marB="91425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Target Date</a:t>
                      </a:r>
                      <a:endParaRPr/>
                    </a:p>
                  </a:txBody>
                  <a:tcPr marL="91425" marR="91425" marT="91425" marB="91425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Actual Date</a:t>
                      </a:r>
                      <a:endParaRPr/>
                    </a:p>
                  </a:txBody>
                  <a:tcPr marL="91425" marR="91425" marT="91425" marB="91425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Comments</a:t>
                      </a:r>
                      <a:endParaRPr/>
                    </a:p>
                  </a:txBody>
                  <a:tcPr marL="91425" marR="91425" marT="91425" marB="91425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1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Macintosh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2</cp:revision>
  <dcterms:modified xsi:type="dcterms:W3CDTF">2022-09-30T16:48:08Z</dcterms:modified>
</cp:coreProperties>
</file>