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204" d="100"/>
          <a:sy n="204" d="100"/>
        </p:scale>
        <p:origin x="424" y="-9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 | RESOLVING CONFLICTS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Lato"/>
                <a:ea typeface="Lato"/>
                <a:cs typeface="Lato"/>
                <a:sym typeface="Lato"/>
              </a:rPr>
              <a:t>DILEMMAS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20825" y="2184150"/>
            <a:ext cx="59631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175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</a:t>
            </a: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You are playing soccer with your classmates during lunch. Some players are pushing and shoving each other during the game. As everyone walks back to class, someone throws a punch at you. What do you do?</a:t>
            </a:r>
            <a:endParaRPr sz="15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3671875"/>
            <a:ext cx="6028800" cy="12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175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2.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Your friend is in a bad mood because she got grounded for a week. You are talking about going to a movie when she suddenly starts yelling at you. The next thing you know, you’re in an argument. What do you do?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20725" y="5159625"/>
            <a:ext cx="59631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175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3.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Your brother has been teasing you all afternoon. You throw a pillow at him and tell him to back off. He throws the pillow back at you and knocks your glasses off your face. What do you do?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59525" y="6606200"/>
            <a:ext cx="5963100" cy="12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175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4.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You hear that someone is accusing you of stealing a jacket. This person lost a jacket that looks just like yours. This person hangs around with a group of people that you try to avoid. What do you do?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959575" y="1985875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959575" y="3497742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959575" y="4961417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991175" y="6304292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991175" y="8086742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 rot="10800000">
            <a:off x="6537075" y="1524175"/>
            <a:ext cx="771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✂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Macintosh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2022-09-30T16:29:45Z</dcterms:modified>
</cp:coreProperties>
</file>