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4558"/>
  </p:normalViewPr>
  <p:slideViewPr>
    <p:cSldViewPr snapToGrid="0">
      <p:cViewPr>
        <p:scale>
          <a:sx n="184" d="100"/>
          <a:sy n="184" d="100"/>
        </p:scale>
        <p:origin x="1104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881" y="1560112"/>
            <a:ext cx="6229636" cy="739306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ACT TWO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321050" y="286455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RESOLVING CONFLICTS | USING COMMUNICATION SKILLS EFFECTIVELY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886650" y="1921869"/>
            <a:ext cx="5999100" cy="662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Read what each person says. Also, read the text beneath the dialogue to</a:t>
            </a:r>
            <a:endParaRPr sz="13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find out what each person meant to say.</a:t>
            </a:r>
            <a:endParaRPr sz="1300"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upset, angry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Where have you been?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You’re over an hour late, and I’ve been really worried.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defensively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At school.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got detention and I’m kind of embarrassed about it.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confused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But school was over an hour ago! What have you been doing?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Did you forget that you had a dentist appointment?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insulted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I told you! I was at school! The teacher made us stay late.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Don’t you believe me? Oops, did I say “us”?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frustrated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Why?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Please just explain why you are so late.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anxiously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Because somebody was throwing spitballs and the teacher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got mad, so the class got detention. 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Well, really just me, because I threw some spitballs.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wary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That doesn’t seem fair, but you should have had enough sense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to call.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And you weren’t involved?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SAM: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resentfully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Well, the teacher wouldn’t let us leave the room!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(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forgot to call. That’s what I should have done.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PARENT: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	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(angry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r>
              <a:rPr lang="en" sz="12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That’s it! I’m going to call your teacher about this! I had to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cancel your dental appointment!</a:t>
            </a: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312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3</cp:revision>
  <dcterms:modified xsi:type="dcterms:W3CDTF">2022-09-30T16:29:07Z</dcterms:modified>
</cp:coreProperties>
</file>