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58225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“YOU-MESSAGE”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8175" y="2644250"/>
            <a:ext cx="3761036" cy="66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1474550"/>
            <a:ext cx="6068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Read the text conversation between Naomi (messages in white) 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and her friend (messages in blue). 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How would you feel if you were Naomi’s friend?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