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  <p:embeddedFont>
      <p:font typeface="Lato Black" panose="020F0502020204030203" pitchFamily="34" charset="0"/>
      <p:bold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710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5" y="9392750"/>
            <a:ext cx="1373850" cy="66565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910175" y="88208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 |  KINDNESS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72670" y="940300"/>
            <a:ext cx="7038600" cy="8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44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KINDNESS BINGO</a:t>
            </a:r>
            <a:endParaRPr sz="5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017572" y="2142200"/>
            <a:ext cx="63270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Lato"/>
                <a:ea typeface="Lato"/>
                <a:cs typeface="Lato"/>
                <a:sym typeface="Lato"/>
              </a:rPr>
              <a:t>Being kind is easy and fun! Circle each of the squares as you perform the acts of kindness. Can you circle all the squares?</a:t>
            </a:r>
            <a:endParaRPr sz="1600" b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769730" y="3138150"/>
            <a:ext cx="1958400" cy="1875600"/>
          </a:xfrm>
          <a:prstGeom prst="rect">
            <a:avLst/>
          </a:prstGeom>
          <a:solidFill>
            <a:srgbClr val="009BDE"/>
          </a:solidFill>
          <a:ln w="9525" cap="flat" cmpd="sng">
            <a:solidFill>
              <a:srgbClr val="009BD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2876855" y="3138150"/>
            <a:ext cx="1958400" cy="1875600"/>
          </a:xfrm>
          <a:prstGeom prst="rect">
            <a:avLst/>
          </a:prstGeom>
          <a:solidFill>
            <a:srgbClr val="EFA54F"/>
          </a:solidFill>
          <a:ln w="9525" cap="flat" cmpd="sng">
            <a:solidFill>
              <a:srgbClr val="EFA5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4983980" y="3138150"/>
            <a:ext cx="1958400" cy="1875600"/>
          </a:xfrm>
          <a:prstGeom prst="rect">
            <a:avLst/>
          </a:prstGeom>
          <a:solidFill>
            <a:srgbClr val="009BDE"/>
          </a:solidFill>
          <a:ln w="9525" cap="flat" cmpd="sng">
            <a:solidFill>
              <a:srgbClr val="009BD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2876855" y="5187350"/>
            <a:ext cx="1958400" cy="1875600"/>
          </a:xfrm>
          <a:prstGeom prst="rect">
            <a:avLst/>
          </a:prstGeom>
          <a:solidFill>
            <a:srgbClr val="009BDE"/>
          </a:solidFill>
          <a:ln w="9525" cap="flat" cmpd="sng">
            <a:solidFill>
              <a:srgbClr val="009BD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4983980" y="7198300"/>
            <a:ext cx="1958400" cy="1875600"/>
          </a:xfrm>
          <a:prstGeom prst="rect">
            <a:avLst/>
          </a:prstGeom>
          <a:solidFill>
            <a:srgbClr val="009BDE"/>
          </a:solidFill>
          <a:ln w="9525" cap="flat" cmpd="sng">
            <a:solidFill>
              <a:srgbClr val="009BD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4983980" y="5187350"/>
            <a:ext cx="1958400" cy="1875600"/>
          </a:xfrm>
          <a:prstGeom prst="rect">
            <a:avLst/>
          </a:prstGeom>
          <a:solidFill>
            <a:srgbClr val="EFA54F"/>
          </a:solidFill>
          <a:ln w="9525" cap="flat" cmpd="sng">
            <a:solidFill>
              <a:srgbClr val="EFA5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769730" y="5187350"/>
            <a:ext cx="1958400" cy="1875600"/>
          </a:xfrm>
          <a:prstGeom prst="rect">
            <a:avLst/>
          </a:prstGeom>
          <a:solidFill>
            <a:srgbClr val="EFA54F"/>
          </a:solidFill>
          <a:ln w="9525" cap="flat" cmpd="sng">
            <a:solidFill>
              <a:srgbClr val="EFA5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769730" y="7198300"/>
            <a:ext cx="1958400" cy="1875600"/>
          </a:xfrm>
          <a:prstGeom prst="rect">
            <a:avLst/>
          </a:prstGeom>
          <a:solidFill>
            <a:srgbClr val="009BDE"/>
          </a:solidFill>
          <a:ln w="9525" cap="flat" cmpd="sng">
            <a:solidFill>
              <a:srgbClr val="009BD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2876855" y="7198300"/>
            <a:ext cx="1958400" cy="1875600"/>
          </a:xfrm>
          <a:prstGeom prst="rect">
            <a:avLst/>
          </a:prstGeom>
          <a:solidFill>
            <a:srgbClr val="EFA54F"/>
          </a:solidFill>
          <a:ln w="9525" cap="flat" cmpd="sng">
            <a:solidFill>
              <a:srgbClr val="EFA5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1115030" y="3367950"/>
            <a:ext cx="1267800" cy="1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Ask someone about their day</a:t>
            </a:r>
            <a:endParaRPr sz="2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3222155" y="3521850"/>
            <a:ext cx="12678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Help someone clean up</a:t>
            </a:r>
            <a:endParaRPr sz="2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5144930" y="3367950"/>
            <a:ext cx="1636500" cy="1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Raise your hand before speaking in class</a:t>
            </a:r>
            <a:endParaRPr sz="2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930680" y="5417150"/>
            <a:ext cx="1636500" cy="1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Say something nice to five people</a:t>
            </a:r>
            <a:endParaRPr sz="2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3222155" y="5571050"/>
            <a:ext cx="12678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Share with others</a:t>
            </a:r>
            <a:endParaRPr sz="2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5329280" y="5417150"/>
            <a:ext cx="1267800" cy="1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Hold the door open for someone</a:t>
            </a:r>
            <a:endParaRPr sz="2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930680" y="7428100"/>
            <a:ext cx="1636500" cy="1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Invite someone to play with you</a:t>
            </a:r>
            <a:endParaRPr sz="2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037805" y="7428100"/>
            <a:ext cx="1636500" cy="1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Make a handmade gift for someone</a:t>
            </a:r>
            <a:endParaRPr sz="2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5329280" y="7582000"/>
            <a:ext cx="12678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Say thank you</a:t>
            </a:r>
            <a:endParaRPr sz="2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Lato</vt:lpstr>
      <vt:lpstr>Lato Black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2022-08-28T16:58:02Z</dcterms:modified>
</cp:coreProperties>
</file>