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embeddedFontLst>
    <p:embeddedFont>
      <p:font typeface="Lato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A3370108-50CB-48AC-812F-EC43D315DC1A}">
  <a:tblStyle styleId="{A3370108-50CB-48AC-812F-EC43D315DC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1" Type="http://schemas.openxmlformats.org/officeDocument/2006/relationships/font" Target="fonts/Lato-boldItalic.fntdata"/><Relationship Id="rId10" Type="http://schemas.openxmlformats.org/officeDocument/2006/relationships/font" Target="fonts/Lato-italic.fntdata"/><Relationship Id="rId9" Type="http://schemas.openxmlformats.org/officeDocument/2006/relationships/font" Target="fonts/Lato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Lato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7813" y="2098788"/>
            <a:ext cx="3438900" cy="2855400"/>
          </a:xfrm>
          <a:prstGeom prst="rect">
            <a:avLst/>
          </a:prstGeom>
          <a:solidFill>
            <a:srgbClr val="F0895D"/>
          </a:solidFill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99963" y="2220888"/>
            <a:ext cx="3236400" cy="26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D9532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7" name="Google Shape;57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5" y="9392750"/>
            <a:ext cx="1373850" cy="665651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13"/>
          <p:cNvSpPr txBox="1"/>
          <p:nvPr/>
        </p:nvSpPr>
        <p:spPr>
          <a:xfrm rot="-5400000">
            <a:off x="-910175" y="87446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9" name="Google Shape;59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KINDERGARTEN - SECOND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 KINDNESS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89400" y="710338"/>
            <a:ext cx="7038600" cy="83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4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KINDNESS CARDS</a:t>
            </a:r>
            <a:endParaRPr sz="5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61" name="Google Shape;61;p13"/>
          <p:cNvGraphicFramePr/>
          <p:nvPr/>
        </p:nvGraphicFramePr>
        <p:xfrm>
          <a:off x="993538" y="2790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2" name="Google Shape;62;p13"/>
          <p:cNvGraphicFramePr/>
          <p:nvPr/>
        </p:nvGraphicFramePr>
        <p:xfrm>
          <a:off x="612538" y="2275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1565125"/>
                <a:gridCol w="1444750"/>
              </a:tblGrid>
              <a:tr h="42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’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 Kindness Card</a:t>
                      </a:r>
                      <a:endParaRPr b="1"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3" name="Google Shape;63;p13"/>
          <p:cNvGraphicFramePr/>
          <p:nvPr/>
        </p:nvGraphicFramePr>
        <p:xfrm>
          <a:off x="993538" y="3171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4" name="Google Shape;64;p13"/>
          <p:cNvGraphicFramePr/>
          <p:nvPr/>
        </p:nvGraphicFramePr>
        <p:xfrm>
          <a:off x="993538" y="3552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5" name="Google Shape;65;p13"/>
          <p:cNvGraphicFramePr/>
          <p:nvPr/>
        </p:nvGraphicFramePr>
        <p:xfrm>
          <a:off x="993538" y="3933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6" name="Google Shape;66;p13"/>
          <p:cNvGraphicFramePr/>
          <p:nvPr/>
        </p:nvGraphicFramePr>
        <p:xfrm>
          <a:off x="993538" y="4314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67" name="Google Shape;67;p13"/>
          <p:cNvSpPr/>
          <p:nvPr/>
        </p:nvSpPr>
        <p:spPr>
          <a:xfrm>
            <a:off x="635384" y="2876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8" name="Google Shape;68;p13"/>
          <p:cNvSpPr/>
          <p:nvPr/>
        </p:nvSpPr>
        <p:spPr>
          <a:xfrm>
            <a:off x="635384" y="3257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13"/>
          <p:cNvSpPr/>
          <p:nvPr/>
        </p:nvSpPr>
        <p:spPr>
          <a:xfrm>
            <a:off x="635384" y="3638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13"/>
          <p:cNvSpPr/>
          <p:nvPr/>
        </p:nvSpPr>
        <p:spPr>
          <a:xfrm>
            <a:off x="635384" y="4019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1" name="Google Shape;71;p13"/>
          <p:cNvSpPr/>
          <p:nvPr/>
        </p:nvSpPr>
        <p:spPr>
          <a:xfrm>
            <a:off x="635384" y="4400453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13"/>
          <p:cNvSpPr/>
          <p:nvPr/>
        </p:nvSpPr>
        <p:spPr>
          <a:xfrm>
            <a:off x="3980463" y="2098788"/>
            <a:ext cx="3438900" cy="2855400"/>
          </a:xfrm>
          <a:prstGeom prst="rect">
            <a:avLst/>
          </a:prstGeom>
          <a:solidFill>
            <a:srgbClr val="F0895D"/>
          </a:solidFill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3"/>
          <p:cNvSpPr/>
          <p:nvPr/>
        </p:nvSpPr>
        <p:spPr>
          <a:xfrm>
            <a:off x="4072613" y="2220888"/>
            <a:ext cx="3236400" cy="26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74" name="Google Shape;74;p13"/>
          <p:cNvGraphicFramePr/>
          <p:nvPr/>
        </p:nvGraphicFramePr>
        <p:xfrm>
          <a:off x="4566188" y="2790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5" name="Google Shape;75;p13"/>
          <p:cNvGraphicFramePr/>
          <p:nvPr/>
        </p:nvGraphicFramePr>
        <p:xfrm>
          <a:off x="4185188" y="22755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1565125"/>
                <a:gridCol w="1444750"/>
              </a:tblGrid>
              <a:tr h="42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 Kindness Card</a:t>
                      </a:r>
                      <a:endParaRPr b="1"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6" name="Google Shape;76;p13"/>
          <p:cNvGraphicFramePr/>
          <p:nvPr/>
        </p:nvGraphicFramePr>
        <p:xfrm>
          <a:off x="4566188" y="3171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7" name="Google Shape;77;p13"/>
          <p:cNvGraphicFramePr/>
          <p:nvPr/>
        </p:nvGraphicFramePr>
        <p:xfrm>
          <a:off x="4566188" y="3552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8" name="Google Shape;78;p13"/>
          <p:cNvGraphicFramePr/>
          <p:nvPr/>
        </p:nvGraphicFramePr>
        <p:xfrm>
          <a:off x="4566188" y="3933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79" name="Google Shape;79;p13"/>
          <p:cNvGraphicFramePr/>
          <p:nvPr/>
        </p:nvGraphicFramePr>
        <p:xfrm>
          <a:off x="4566188" y="4314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80" name="Google Shape;80;p13"/>
          <p:cNvSpPr/>
          <p:nvPr/>
        </p:nvSpPr>
        <p:spPr>
          <a:xfrm>
            <a:off x="4185188" y="2842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1" name="Google Shape;81;p13"/>
          <p:cNvSpPr/>
          <p:nvPr/>
        </p:nvSpPr>
        <p:spPr>
          <a:xfrm>
            <a:off x="4185188" y="3223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3"/>
          <p:cNvSpPr/>
          <p:nvPr/>
        </p:nvSpPr>
        <p:spPr>
          <a:xfrm>
            <a:off x="4185188" y="3604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3" name="Google Shape;83;p13"/>
          <p:cNvSpPr/>
          <p:nvPr/>
        </p:nvSpPr>
        <p:spPr>
          <a:xfrm>
            <a:off x="4185188" y="3985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4" name="Google Shape;84;p13"/>
          <p:cNvSpPr/>
          <p:nvPr/>
        </p:nvSpPr>
        <p:spPr>
          <a:xfrm>
            <a:off x="4185188" y="43661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398025" y="5104200"/>
            <a:ext cx="3438900" cy="2855400"/>
          </a:xfrm>
          <a:prstGeom prst="rect">
            <a:avLst/>
          </a:prstGeom>
          <a:solidFill>
            <a:srgbClr val="F0895D"/>
          </a:solidFill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490175" y="5226300"/>
            <a:ext cx="3236400" cy="26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7" name="Google Shape;87;p13"/>
          <p:cNvGraphicFramePr/>
          <p:nvPr/>
        </p:nvGraphicFramePr>
        <p:xfrm>
          <a:off x="983750" y="5796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8" name="Google Shape;88;p13"/>
          <p:cNvGraphicFramePr/>
          <p:nvPr/>
        </p:nvGraphicFramePr>
        <p:xfrm>
          <a:off x="602750" y="52809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1565125"/>
                <a:gridCol w="1444750"/>
              </a:tblGrid>
              <a:tr h="42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 Kindness Card</a:t>
                      </a:r>
                      <a:endParaRPr b="1"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89" name="Google Shape;89;p13"/>
          <p:cNvGraphicFramePr/>
          <p:nvPr/>
        </p:nvGraphicFramePr>
        <p:xfrm>
          <a:off x="983750" y="6177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0" name="Google Shape;90;p13"/>
          <p:cNvGraphicFramePr/>
          <p:nvPr/>
        </p:nvGraphicFramePr>
        <p:xfrm>
          <a:off x="983750" y="6558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1" name="Google Shape;91;p13"/>
          <p:cNvGraphicFramePr/>
          <p:nvPr/>
        </p:nvGraphicFramePr>
        <p:xfrm>
          <a:off x="983750" y="6939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2" name="Google Shape;92;p13"/>
          <p:cNvGraphicFramePr/>
          <p:nvPr/>
        </p:nvGraphicFramePr>
        <p:xfrm>
          <a:off x="983750" y="73204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93" name="Google Shape;93;p13"/>
          <p:cNvSpPr/>
          <p:nvPr/>
        </p:nvSpPr>
        <p:spPr>
          <a:xfrm>
            <a:off x="637438" y="5881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/>
          <p:nvPr/>
        </p:nvSpPr>
        <p:spPr>
          <a:xfrm>
            <a:off x="637438" y="6262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3"/>
          <p:cNvSpPr/>
          <p:nvPr/>
        </p:nvSpPr>
        <p:spPr>
          <a:xfrm>
            <a:off x="637438" y="6643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6" name="Google Shape;96;p13"/>
          <p:cNvSpPr/>
          <p:nvPr/>
        </p:nvSpPr>
        <p:spPr>
          <a:xfrm>
            <a:off x="637438" y="7024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" name="Google Shape;97;p13"/>
          <p:cNvSpPr/>
          <p:nvPr/>
        </p:nvSpPr>
        <p:spPr>
          <a:xfrm>
            <a:off x="637438" y="7405865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13"/>
          <p:cNvSpPr/>
          <p:nvPr/>
        </p:nvSpPr>
        <p:spPr>
          <a:xfrm>
            <a:off x="3980463" y="5102988"/>
            <a:ext cx="3438900" cy="2855400"/>
          </a:xfrm>
          <a:prstGeom prst="rect">
            <a:avLst/>
          </a:prstGeom>
          <a:solidFill>
            <a:srgbClr val="F0895D"/>
          </a:solidFill>
          <a:ln cap="flat" cmpd="sng" w="19050">
            <a:solidFill>
              <a:schemeClr val="dk1"/>
            </a:solidFill>
            <a:prstDash val="dash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9" name="Google Shape;99;p13"/>
          <p:cNvSpPr/>
          <p:nvPr/>
        </p:nvSpPr>
        <p:spPr>
          <a:xfrm>
            <a:off x="4072613" y="5225088"/>
            <a:ext cx="3236400" cy="26112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00" name="Google Shape;100;p13"/>
          <p:cNvGraphicFramePr/>
          <p:nvPr/>
        </p:nvGraphicFramePr>
        <p:xfrm>
          <a:off x="4566188" y="5795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1" name="Google Shape;101;p13"/>
          <p:cNvGraphicFramePr/>
          <p:nvPr/>
        </p:nvGraphicFramePr>
        <p:xfrm>
          <a:off x="4185188" y="5279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1565125"/>
                <a:gridCol w="1444750"/>
              </a:tblGrid>
              <a:tr h="4267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500">
                          <a:solidFill>
                            <a:schemeClr val="dk1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’</a:t>
                      </a:r>
                      <a:r>
                        <a:rPr b="1"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s Kindness Card</a:t>
                      </a:r>
                      <a:endParaRPr b="1"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0" marB="0" marR="0" marL="0" anchor="b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2" name="Google Shape;102;p13"/>
          <p:cNvGraphicFramePr/>
          <p:nvPr/>
        </p:nvGraphicFramePr>
        <p:xfrm>
          <a:off x="4566188" y="6176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3" name="Google Shape;103;p13"/>
          <p:cNvGraphicFramePr/>
          <p:nvPr/>
        </p:nvGraphicFramePr>
        <p:xfrm>
          <a:off x="4566188" y="6557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4" name="Google Shape;104;p13"/>
          <p:cNvGraphicFramePr/>
          <p:nvPr/>
        </p:nvGraphicFramePr>
        <p:xfrm>
          <a:off x="4566188" y="6938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105" name="Google Shape;105;p13"/>
          <p:cNvGraphicFramePr/>
          <p:nvPr/>
        </p:nvGraphicFramePr>
        <p:xfrm>
          <a:off x="4566188" y="731918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{A3370108-50CB-48AC-812F-EC43D315DC1A}</a:tableStyleId>
              </a:tblPr>
              <a:tblGrid>
                <a:gridCol w="2628875"/>
              </a:tblGrid>
              <a:tr h="3047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0">
                    <a:lnL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dk1">
                          <a:alpha val="0"/>
                        </a:scheme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6" name="Google Shape;106;p13"/>
          <p:cNvSpPr/>
          <p:nvPr/>
        </p:nvSpPr>
        <p:spPr>
          <a:xfrm>
            <a:off x="4185188" y="5922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3"/>
          <p:cNvSpPr/>
          <p:nvPr/>
        </p:nvSpPr>
        <p:spPr>
          <a:xfrm>
            <a:off x="4185188" y="6303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3"/>
          <p:cNvSpPr/>
          <p:nvPr/>
        </p:nvSpPr>
        <p:spPr>
          <a:xfrm>
            <a:off x="4185188" y="6684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13"/>
          <p:cNvSpPr/>
          <p:nvPr/>
        </p:nvSpPr>
        <p:spPr>
          <a:xfrm>
            <a:off x="4185188" y="7065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3"/>
          <p:cNvSpPr/>
          <p:nvPr/>
        </p:nvSpPr>
        <p:spPr>
          <a:xfrm>
            <a:off x="4185188" y="7446540"/>
            <a:ext cx="239100" cy="266400"/>
          </a:xfrm>
          <a:prstGeom prst="rect">
            <a:avLst/>
          </a:prstGeom>
          <a:solidFill>
            <a:schemeClr val="lt1"/>
          </a:solidFill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1" name="Google Shape;111;p13"/>
          <p:cNvSpPr txBox="1"/>
          <p:nvPr/>
        </p:nvSpPr>
        <p:spPr>
          <a:xfrm>
            <a:off x="152400" y="152400"/>
            <a:ext cx="3000000" cy="415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’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