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99250" y="1774563"/>
            <a:ext cx="7218900" cy="7290900"/>
          </a:xfrm>
          <a:prstGeom prst="rect">
            <a:avLst/>
          </a:prstGeom>
          <a:solidFill>
            <a:srgbClr val="56A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9863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9400" y="71033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COLORING</a:t>
            </a:r>
            <a:endParaRPr sz="5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613" y="1917437"/>
            <a:ext cx="7005174" cy="7005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