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8025" y="1682300"/>
            <a:ext cx="6900000" cy="7626600"/>
          </a:xfrm>
          <a:prstGeom prst="rect">
            <a:avLst/>
          </a:prstGeom>
          <a:solidFill>
            <a:srgbClr val="56A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70975" y="5806600"/>
            <a:ext cx="6614100" cy="31215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9400" y="710338"/>
            <a:ext cx="70386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PICTURE</a:t>
            </a:r>
            <a:endParaRPr sz="5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670975" y="1848025"/>
            <a:ext cx="6614100" cy="375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2" name="Google Shape;62;p13"/>
          <p:cNvCxnSpPr/>
          <p:nvPr/>
        </p:nvCxnSpPr>
        <p:spPr>
          <a:xfrm>
            <a:off x="992975" y="6066400"/>
            <a:ext cx="0" cy="26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 flipH="1" rot="10800000">
            <a:off x="1029738" y="6086450"/>
            <a:ext cx="1232100" cy="1232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1011438" y="7318550"/>
            <a:ext cx="1268700" cy="1268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726775" y="6066400"/>
            <a:ext cx="0" cy="26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3384825" y="6066400"/>
            <a:ext cx="0" cy="26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3384825" y="6096550"/>
            <a:ext cx="1467600" cy="2541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4852425" y="6036250"/>
            <a:ext cx="0" cy="2601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5317000" y="6066400"/>
            <a:ext cx="0" cy="2601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/>
          <p:nvPr/>
        </p:nvSpPr>
        <p:spPr>
          <a:xfrm>
            <a:off x="5317000" y="6036250"/>
            <a:ext cx="1661400" cy="2601900"/>
          </a:xfrm>
          <a:prstGeom prst="flowChartDelay">
            <a:avLst/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