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A0D6FBE-C24C-469E-BD34-7E0C6531CA8C}">
  <a:tblStyle styleId="{FA0D6FBE-C24C-469E-BD34-7E0C6531CA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28025" y="1484600"/>
            <a:ext cx="6900000" cy="7824300"/>
          </a:xfrm>
          <a:prstGeom prst="rect">
            <a:avLst/>
          </a:prstGeom>
          <a:solidFill>
            <a:srgbClr val="56AE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670975" y="6154575"/>
            <a:ext cx="6614100" cy="27735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528000" y="621000"/>
            <a:ext cx="6900000" cy="86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STORY</a:t>
            </a:r>
            <a:endParaRPr sz="5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670975" y="1664125"/>
            <a:ext cx="6614100" cy="39351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739925" y="6154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{FA0D6FBE-C24C-469E-BD34-7E0C6531CA8C}</a:tableStyleId>
              </a:tblPr>
              <a:tblGrid>
                <a:gridCol w="6457800"/>
              </a:tblGrid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732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