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La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ato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72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1210572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900" cy="296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400" cy="618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41965" l="0" r="0" t="0"/>
          <a:stretch/>
        </p:blipFill>
        <p:spPr>
          <a:xfrm>
            <a:off x="1075874" y="1441150"/>
            <a:ext cx="7906652" cy="458854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1188200" y="240176"/>
            <a:ext cx="7740300" cy="278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 rot="-5400000">
            <a:off x="-803775" y="6384225"/>
            <a:ext cx="2292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891838" y="206318"/>
            <a:ext cx="6639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KINDERGARTEN - SECOND GRADE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 KINDNESS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03929" y="617940"/>
            <a:ext cx="9108900" cy="68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WAYS TO SHOW KINDNESS</a:t>
            </a:r>
            <a:endParaRPr sz="41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4">
            <a:alphaModFix/>
          </a:blip>
          <a:srcRect b="0" l="40626" r="40054" t="92764"/>
          <a:stretch/>
        </p:blipFill>
        <p:spPr>
          <a:xfrm>
            <a:off x="4452474" y="691052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/>
          <p:nvPr/>
        </p:nvSpPr>
        <p:spPr>
          <a:xfrm rot="-925636">
            <a:off x="1191247" y="1776208"/>
            <a:ext cx="1812756" cy="1520451"/>
          </a:xfrm>
          <a:prstGeom prst="cloud">
            <a:avLst/>
          </a:prstGeom>
          <a:solidFill>
            <a:srgbClr val="EFA5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 rot="184">
            <a:off x="4049600" y="1441204"/>
            <a:ext cx="2012580" cy="1520424"/>
          </a:xfrm>
          <a:prstGeom prst="cloud">
            <a:avLst/>
          </a:prstGeom>
          <a:solidFill>
            <a:srgbClr val="7ED95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 rot="1613787">
            <a:off x="6798348" y="1629759"/>
            <a:ext cx="2237926" cy="1520383"/>
          </a:xfrm>
          <a:prstGeom prst="cloud">
            <a:avLst/>
          </a:prstGeom>
          <a:solidFill>
            <a:srgbClr val="0E67A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 rot="-925727">
            <a:off x="1416156" y="5847058"/>
            <a:ext cx="1834504" cy="1350954"/>
          </a:xfrm>
          <a:prstGeom prst="cloud">
            <a:avLst/>
          </a:prstGeom>
          <a:solidFill>
            <a:srgbClr val="F1779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4120650" y="5399625"/>
            <a:ext cx="1849824" cy="1349676"/>
          </a:xfrm>
          <a:prstGeom prst="cloud">
            <a:avLst/>
          </a:prstGeom>
          <a:solidFill>
            <a:srgbClr val="A6A6A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 rot="2084584">
            <a:off x="6580657" y="5855370"/>
            <a:ext cx="2237898" cy="1520413"/>
          </a:xfrm>
          <a:prstGeom prst="cloud">
            <a:avLst/>
          </a:prstGeom>
          <a:solidFill>
            <a:srgbClr val="2DB18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 rot="-925603">
            <a:off x="366894" y="3945309"/>
            <a:ext cx="1309371" cy="1303659"/>
          </a:xfrm>
          <a:prstGeom prst="cloud">
            <a:avLst/>
          </a:prstGeom>
          <a:solidFill>
            <a:srgbClr val="F9705A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 rot="2883482">
            <a:off x="8429396" y="3821878"/>
            <a:ext cx="1494502" cy="1368855"/>
          </a:xfrm>
          <a:prstGeom prst="cloud">
            <a:avLst/>
          </a:prstGeom>
          <a:solidFill>
            <a:srgbClr val="009BDE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 txBox="1"/>
          <p:nvPr/>
        </p:nvSpPr>
        <p:spPr>
          <a:xfrm rot="-1952161">
            <a:off x="1286330" y="2099759"/>
            <a:ext cx="1565737" cy="8310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USE YOUR LISTENING EARS</a:t>
            </a:r>
            <a:endParaRPr b="1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 rot="3293">
            <a:off x="4246355" y="1678053"/>
            <a:ext cx="1565701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INVITE SOMEONE TO PLAY WITH YOU</a:t>
            </a:r>
            <a:endParaRPr b="1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 rot="1990711">
            <a:off x="7134484" y="1866527"/>
            <a:ext cx="1565648" cy="104676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SAY SOMETHING NICE TO SOMEONE</a:t>
            </a:r>
            <a:endParaRPr b="1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 rot="3293">
            <a:off x="238730" y="4352641"/>
            <a:ext cx="1565701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SMILE</a:t>
            </a:r>
            <a:endParaRPr b="1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2" name="Google Shape;72;p13"/>
          <p:cNvSpPr txBox="1"/>
          <p:nvPr/>
        </p:nvSpPr>
        <p:spPr>
          <a:xfrm rot="3293">
            <a:off x="8369555" y="4220316"/>
            <a:ext cx="1565701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RAISE YOUR HAND</a:t>
            </a:r>
            <a:endParaRPr b="1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3" name="Google Shape;73;p13"/>
          <p:cNvSpPr txBox="1"/>
          <p:nvPr/>
        </p:nvSpPr>
        <p:spPr>
          <a:xfrm rot="-1480757">
            <a:off x="1550611" y="6196778"/>
            <a:ext cx="1565604" cy="61572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SHARE WITH OTHERS</a:t>
            </a:r>
            <a:endParaRPr b="1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4" name="Google Shape;74;p13"/>
          <p:cNvSpPr txBox="1"/>
          <p:nvPr/>
        </p:nvSpPr>
        <p:spPr>
          <a:xfrm rot="2814">
            <a:off x="4296300" y="5766650"/>
            <a:ext cx="1465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SAY </a:t>
            </a:r>
            <a:endParaRPr b="1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“THANK YOU”</a:t>
            </a:r>
            <a:endParaRPr b="1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5" name="Google Shape;75;p13"/>
          <p:cNvSpPr txBox="1"/>
          <p:nvPr/>
        </p:nvSpPr>
        <p:spPr>
          <a:xfrm rot="1763941">
            <a:off x="6916744" y="6200048"/>
            <a:ext cx="1565731" cy="83104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HELP A FRIEND CLEAN UP</a:t>
            </a:r>
            <a:endParaRPr b="1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