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f105502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f105502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7" name="Google Shape;6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INTEGRITY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BAD CHOICE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675" y="1637000"/>
            <a:ext cx="6464054" cy="75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2022-09-23T16:56:11Z</dcterms:modified>
</cp:coreProperties>
</file>