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627F0C-851D-46E7-9934-37383896C5D6}">
  <a:tblStyle styleId="{6B627F0C-851D-46E7-9934-37383896C5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BEING RESPONSIBLE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RESPONSIBILITIES AND CONSEQUENCES POSTER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975000" y="220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{6B627F0C-851D-46E7-9934-37383896C5D6}</a:tableStyleId>
              </a:tblPr>
              <a:tblGrid>
                <a:gridCol w="2933700"/>
                <a:gridCol w="2933700"/>
              </a:tblGrid>
              <a:tr h="44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Responsible Actions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Consequences/Problems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125" y="2712975"/>
            <a:ext cx="1566900" cy="1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625" y="2734413"/>
            <a:ext cx="21907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515" y="4387050"/>
            <a:ext cx="1688123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1863" y="4444538"/>
            <a:ext cx="1916275" cy="1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743" y="6091775"/>
            <a:ext cx="181369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b="14864" l="0" r="0" t="0"/>
          <a:stretch/>
        </p:blipFill>
        <p:spPr>
          <a:xfrm>
            <a:off x="4056900" y="6186775"/>
            <a:ext cx="2546200" cy="1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3971" y="7707325"/>
            <a:ext cx="229325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1">
            <a:alphaModFix/>
          </a:blip>
          <a:srcRect b="6855" l="0" r="0" t="0"/>
          <a:stretch/>
        </p:blipFill>
        <p:spPr>
          <a:xfrm>
            <a:off x="4234625" y="7764813"/>
            <a:ext cx="2190750" cy="14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