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BEING RESPONSIBLE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ANT AND THE GRASSHOPPER</a:t>
            </a: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AESOP FABLE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050" y="5105400"/>
            <a:ext cx="6072152" cy="429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28025" y="2087075"/>
            <a:ext cx="6841200" cy="4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In a field one summer’s day, a Grasshopper was hopping about, chirping and singing to its heart’s content. An Ant passed by, bearing along with great toil an ear of corn he was taking to the nest.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not come and chat with me,” said the Grasshopper, “instead of toiling and moiling in that way?”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“I am helping to lay up food for the winter,” said the Ant, “and recommend you do the same.”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bother about winter?” said the Grasshopper. “We have got plenty of food at present.” But the Ant went on its way and continued its toil.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When the winter came, the Grasshopper had no food and found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itself dying of hunger—while it saw the ants distributing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every day corn and grain from the stores they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had collected in the summer. Then the Grasshopper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knew: it is best to prepare for days of need.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