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Lato-boldItalic.fntdata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 |  BECOMING A GOOD FRIEND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HAND CUTOUT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88" y="1747338"/>
            <a:ext cx="6930470" cy="753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