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D9D09D-8E28-444F-94EA-E91CA3C363D1}">
  <a:tblStyle styleId="{84D9D09D-8E28-444F-94EA-E91CA3C363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HAVING A POSITIVE ATTITUDE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FAVORITE THINGS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80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{84D9D09D-8E28-444F-94EA-E91CA3C363D1}</a:tableStyleId>
              </a:tblPr>
              <a:tblGrid>
                <a:gridCol w="2990550"/>
                <a:gridCol w="2990550"/>
              </a:tblGrid>
              <a:tr h="7426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Whenever I am feeling down, I think of…</a:t>
                      </a:r>
                      <a:endParaRPr b="1"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46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Favorite Thing #1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Favorite Thing #2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11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Favorite Thing #3</a:t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Favorite Thing #4</a:t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4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92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…to cheer me up!</a:t>
                      </a:r>
                      <a:endParaRPr sz="17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