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embeddedFontLst>
    <p:embeddedFont>
      <p:font typeface="La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C7BAD7-ED7D-4A71-AC07-AB89BB67617C}">
  <a:tblStyle styleId="{3AC7BAD7-ED7D-4A71-AC07-AB89BB6761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9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RESPECT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799700"/>
            <a:ext cx="598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RESPECTFUL OR NOT RESPECTFUL?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861300" y="223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{3AC7BAD7-ED7D-4A71-AC07-AB89BB67617C}</a:tableStyleId>
              </a:tblPr>
              <a:tblGrid>
                <a:gridCol w="3018975"/>
                <a:gridCol w="3018975"/>
              </a:tblGrid>
              <a:tr h="178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1875" y="2304293"/>
            <a:ext cx="1894000" cy="162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025" y="2330838"/>
            <a:ext cx="1772600" cy="157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0267" y="4127411"/>
            <a:ext cx="2617208" cy="1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7169" y="4065088"/>
            <a:ext cx="2160306" cy="16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9226" y="5807225"/>
            <a:ext cx="1919286" cy="1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2666" y="5807225"/>
            <a:ext cx="2349309" cy="1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4225" y="7487050"/>
            <a:ext cx="2349300" cy="164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72674" y="7488850"/>
            <a:ext cx="2349300" cy="157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