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B0B4727-F7AF-4059-BE3A-6534D3EF772B}">
  <a:tblStyle styleId="{BB0B4727-F7AF-4059-BE3A-6534D3EF772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 RESOLVING CONFLICTS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89400" y="799688"/>
            <a:ext cx="70386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CONFLICT SCENARIOS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150" y="1851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{BB0B4727-F7AF-4059-BE3A-6534D3EF772B}</a:tableStyleId>
              </a:tblPr>
              <a:tblGrid>
                <a:gridCol w="5981100"/>
              </a:tblGrid>
              <a:tr h="381000">
                <a:tc>
                  <a:txBody>
                    <a:bodyPr/>
                    <a:lstStyle/>
                    <a:p>
                      <a:pPr indent="-23240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You want to play a game, but your friend wants to play another. What can you do?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182875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23240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2"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The student behind you in line keeps poking you. What can you do?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182875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23240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3"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Someone cuts in front of you in line. What can you do?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182875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23240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4"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You are trying to tell your mom about your day at school, but your little brother or sister keeps interrupting you. What can you do?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182875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23240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5"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Someone calls you a name on the playground. What can you do?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182875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918150" y="55872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{BB0B4727-F7AF-4059-BE3A-6534D3EF772B}</a:tableStyleId>
              </a:tblPr>
              <a:tblGrid>
                <a:gridCol w="5981100"/>
              </a:tblGrid>
              <a:tr h="381000">
                <a:tc>
                  <a:txBody>
                    <a:bodyPr/>
                    <a:lstStyle/>
                    <a:p>
                      <a:pPr indent="-23240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You want to play a game, but your friend wants to play another. What can you do?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182875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23240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2"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The student behind you in line keeps poking you. What can you do?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182875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23240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3"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Someone cuts in front of you in line. What can you do?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182875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23240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4"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You are trying to tell your mom about your day at school, but your little brother or sister keeps interrupting you. What can you do?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182875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23240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5"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Someone calls you a name on the playground. What can you do?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182875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