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ato-boldItalic.fntdata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FAIRNESS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WHEEL OF EMOTIONS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125500" y="1663300"/>
            <a:ext cx="3521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Lato"/>
                <a:ea typeface="Lato"/>
                <a:cs typeface="Lato"/>
                <a:sym typeface="Lato"/>
              </a:rPr>
              <a:t>Today, I Feel…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38" y="2323600"/>
            <a:ext cx="6872140" cy="68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 rot="-1561363">
            <a:off x="1905419" y="2368499"/>
            <a:ext cx="992188" cy="4000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EXCITED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-3409155">
            <a:off x="234658" y="3941398"/>
            <a:ext cx="992176" cy="40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TIRED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-6627402">
            <a:off x="19211" y="6732578"/>
            <a:ext cx="992276" cy="4000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CALM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8809155">
            <a:off x="1658822" y="8723756"/>
            <a:ext cx="992176" cy="40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SCARED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 txBox="1"/>
          <p:nvPr/>
        </p:nvSpPr>
        <p:spPr>
          <a:xfrm rot="9464315">
            <a:off x="4829058" y="8894472"/>
            <a:ext cx="992258" cy="4002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SAD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3"/>
          <p:cNvSpPr txBox="1"/>
          <p:nvPr/>
        </p:nvSpPr>
        <p:spPr>
          <a:xfrm rot="6793417">
            <a:off x="6742270" y="6980311"/>
            <a:ext cx="992086" cy="400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SILLY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3778205">
            <a:off x="6668598" y="4021340"/>
            <a:ext cx="992176" cy="400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HAPPY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3"/>
          <p:cNvSpPr txBox="1"/>
          <p:nvPr/>
        </p:nvSpPr>
        <p:spPr>
          <a:xfrm rot="1371582">
            <a:off x="4888456" y="2303947"/>
            <a:ext cx="992339" cy="4002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ANGRY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