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59" r:id="rId4"/>
  </p:sldMasterIdLst>
  <p:notesMasterIdLst>
    <p:notesMasterId r:id="rId5"/>
  </p:notesMasterIdLst>
  <p:sldIdLst>
    <p:sldId id="256" r:id="rId6"/>
  </p:sldIdLst>
  <p:sldSz cy="10058400" cx="7772400"/>
  <p:notesSz cx="6858000" cy="9144000"/>
  <p:embeddedFontLst>
    <p:embeddedFont>
      <p:font typeface="Lato"/>
      <p:regular r:id="rId7"/>
      <p:bold r:id="rId8"/>
      <p:italic r:id="rId9"/>
      <p:boldItalic r:id="rId10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3168">
          <p15:clr>
            <a:srgbClr val="A4A3A4"/>
          </p15:clr>
        </p15:guide>
        <p15:guide id="2" pos="244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3168" orient="horz"/>
        <p:guide pos="2448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2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0" Type="http://schemas.openxmlformats.org/officeDocument/2006/relationships/font" Target="fonts/Lato-boldItalic.fntdata"/><Relationship Id="rId9" Type="http://schemas.openxmlformats.org/officeDocument/2006/relationships/font" Target="fonts/Lato-italic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font" Target="fonts/Lato-regular.fntdata"/><Relationship Id="rId8" Type="http://schemas.openxmlformats.org/officeDocument/2006/relationships/font" Target="fonts/Lato-bold.fntdata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2104468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19630cf534_0_6:notes"/>
          <p:cNvSpPr/>
          <p:nvPr>
            <p:ph idx="2" type="sldImg"/>
          </p:nvPr>
        </p:nvSpPr>
        <p:spPr>
          <a:xfrm>
            <a:off x="2104468" y="685800"/>
            <a:ext cx="26496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19630cf534_0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264952" y="1456058"/>
            <a:ext cx="7242600" cy="4014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264945" y="5542289"/>
            <a:ext cx="7242600" cy="1550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264945" y="2163089"/>
            <a:ext cx="7242600" cy="38400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264945" y="6164351"/>
            <a:ext cx="7242600" cy="2543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264945" y="4206107"/>
            <a:ext cx="7242600" cy="164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264945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107540" y="2253729"/>
            <a:ext cx="3399900" cy="6681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264945" y="1086507"/>
            <a:ext cx="2386800" cy="14781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264945" y="2717440"/>
            <a:ext cx="2386800" cy="6217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16713" y="880293"/>
            <a:ext cx="5412600" cy="799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3886200" y="-244"/>
            <a:ext cx="3886200" cy="100584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25675" y="2411542"/>
            <a:ext cx="3438300" cy="2898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25675" y="5481569"/>
            <a:ext cx="3438300" cy="24153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198575" y="1415969"/>
            <a:ext cx="3261300" cy="7226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264945" y="8273124"/>
            <a:ext cx="5099100" cy="11832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264945" y="870271"/>
            <a:ext cx="7242600" cy="1119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264945" y="2253729"/>
            <a:ext cx="7242600" cy="6681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7201589" y="9119180"/>
            <a:ext cx="466500" cy="7695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2.jp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3"/>
          <p:cNvSpPr/>
          <p:nvPr/>
        </p:nvSpPr>
        <p:spPr>
          <a:xfrm>
            <a:off x="918150" y="310800"/>
            <a:ext cx="5981100" cy="266400"/>
          </a:xfrm>
          <a:prstGeom prst="rect">
            <a:avLst/>
          </a:prstGeom>
          <a:solidFill>
            <a:srgbClr val="D9532E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55" name="Google Shape;55;p13"/>
          <p:cNvPicPr preferRelativeResize="0"/>
          <p:nvPr/>
        </p:nvPicPr>
        <p:blipFill rotWithShape="1">
          <a:blip r:embed="rId3">
            <a:alphaModFix/>
          </a:blip>
          <a:srcRect b="0" l="40626" r="40054" t="92764"/>
          <a:stretch/>
        </p:blipFill>
        <p:spPr>
          <a:xfrm>
            <a:off x="3149674" y="9322875"/>
            <a:ext cx="1518050" cy="735524"/>
          </a:xfrm>
          <a:prstGeom prst="rect">
            <a:avLst/>
          </a:prstGeom>
          <a:noFill/>
          <a:ln>
            <a:noFill/>
          </a:ln>
        </p:spPr>
      </p:pic>
      <p:sp>
        <p:nvSpPr>
          <p:cNvPr id="56" name="Google Shape;56;p13"/>
          <p:cNvSpPr txBox="1"/>
          <p:nvPr/>
        </p:nvSpPr>
        <p:spPr>
          <a:xfrm rot="-5400000">
            <a:off x="-757775" y="8668450"/>
            <a:ext cx="2248500" cy="323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/>
              <a:t>© 2022 OVERCOMING OBSTACLES</a:t>
            </a:r>
            <a:endParaRPr sz="900"/>
          </a:p>
        </p:txBody>
      </p:sp>
      <p:sp>
        <p:nvSpPr>
          <p:cNvPr id="57" name="Google Shape;57;p13"/>
          <p:cNvSpPr txBox="1"/>
          <p:nvPr/>
        </p:nvSpPr>
        <p:spPr>
          <a:xfrm>
            <a:off x="1461875" y="267000"/>
            <a:ext cx="5130300" cy="354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KINDERGARTEN - SECOND GRADE </a:t>
            </a:r>
            <a:r>
              <a:rPr b="1" lang="en" sz="11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rPr>
              <a:t> |  LISTENING</a:t>
            </a:r>
            <a:endParaRPr b="1" sz="1100">
              <a:solidFill>
                <a:schemeClr val="lt1"/>
              </a:solidFill>
              <a:latin typeface="Lato"/>
              <a:ea typeface="Lato"/>
              <a:cs typeface="Lato"/>
              <a:sym typeface="Lato"/>
            </a:endParaRPr>
          </a:p>
        </p:txBody>
      </p:sp>
      <p:sp>
        <p:nvSpPr>
          <p:cNvPr id="58" name="Google Shape;58;p13"/>
          <p:cNvSpPr txBox="1"/>
          <p:nvPr/>
        </p:nvSpPr>
        <p:spPr>
          <a:xfrm>
            <a:off x="389400" y="799688"/>
            <a:ext cx="7038600" cy="684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spAutoFit/>
          </a:bodyPr>
          <a:lstStyle/>
          <a:p>
            <a:pPr indent="0" lvl="0" marL="0" rtl="0" algn="ctr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" sz="3250">
                <a:solidFill>
                  <a:schemeClr val="dk1"/>
                </a:solidFill>
                <a:latin typeface="Lato"/>
                <a:ea typeface="Lato"/>
                <a:cs typeface="Lato"/>
                <a:sym typeface="Lato"/>
              </a:rPr>
              <a:t>WHOLE BODY LISTENING CHART</a:t>
            </a:r>
            <a:endParaRPr sz="4100">
              <a:latin typeface="Lato"/>
              <a:ea typeface="Lato"/>
              <a:cs typeface="Lato"/>
              <a:sym typeface="Lato"/>
            </a:endParaRPr>
          </a:p>
        </p:txBody>
      </p:sp>
      <p:pic>
        <p:nvPicPr>
          <p:cNvPr id="59" name="Google Shape;59;p1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80425" y="1636988"/>
            <a:ext cx="6939574" cy="72032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