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4A47CC0-1511-4721-822E-3D466C004D52}">
  <a:tblStyle styleId="{14A47CC0-1511-4721-822E-3D466C004D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SOMETIMES I FEEL…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IDENTIFYING EMOTIONS IN CONFLICTS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839544" y="1406000"/>
            <a:ext cx="6190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100" y="165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{14A47CC0-1511-4721-822E-3D466C004D52}</a:tableStyleId>
              </a:tblPr>
              <a:tblGrid>
                <a:gridCol w="1508500"/>
                <a:gridCol w="1508500"/>
                <a:gridCol w="1508500"/>
                <a:gridCol w="1508500"/>
              </a:tblGrid>
              <a:tr h="7809700">
                <a:tc>
                  <a:txBody>
                    <a:bodyPr/>
                    <a:lstStyle/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adventurous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affectionate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afraid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aggressive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amazed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annoyed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anxious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apologetic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apprehensive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ashamed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bashful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betrayed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bold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bored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brave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calm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cautious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cheerful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comfortable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competent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confident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confused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curious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decisive   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depressed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determined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disappointed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disgusted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distressed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ecstatic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embarrassed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energetic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enraged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enthusiastic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envious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excited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xhausted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friendly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frightened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frustrated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grateful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greedy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guilty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happy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helpless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hopeful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horrified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impatient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incompetent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indecisive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indifferent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insecure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inspired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insulted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intimidated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irritated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J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j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ealous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joyful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lazy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listless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lonely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marvelous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mischievous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miserable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moody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negative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nervous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optimistic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overwhelmed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peaceful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perplexed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petrified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positive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proud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puzzled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</a:t>
                      </a:r>
                      <a:endParaRPr b="1" i="1" sz="1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regretful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relaxed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resentful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restless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</a:t>
                      </a:r>
                      <a:endParaRPr b="1" i="1" sz="18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sad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satisfied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secure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serene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shocked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shy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silly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skeptical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sleepy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sluggish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sullen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surprised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suspicious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sympathetic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</a:t>
                      </a:r>
                      <a:endParaRPr b="1" i="1" sz="18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tense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timid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tranquil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trusting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</a:t>
                      </a:r>
                      <a:endParaRPr b="1" i="1" sz="18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uncomfortable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undecided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</a:t>
                      </a:r>
                      <a:endParaRPr b="1" i="1" sz="18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wary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whimsical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worried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 sz="1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Z</a:t>
                      </a:r>
                      <a:endParaRPr b="1" i="1" sz="18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2286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zealous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