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5A7F62F-6527-4044-8604-6EFC38EC7046}">
  <a:tblStyle styleId="{65A7F62F-6527-4044-8604-6EFC38EC70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39550" y="1987700"/>
            <a:ext cx="6190200" cy="72900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876965" y="57354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{65A7F62F-6527-4044-8604-6EFC38EC7046}</a:tableStyleId>
              </a:tblPr>
              <a:tblGrid>
                <a:gridCol w="6115350"/>
              </a:tblGrid>
              <a:tr h="349817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PROBLEM 2: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 You get to school and realize you forgot to charge your phone last night.  You know you’ll need to use it after school.  What do you do?</a:t>
                      </a:r>
                      <a:endParaRPr sz="11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HOW COULD I DO THIS?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PROBLEM SOLVING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IDENTIFYING OPTIONS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839544" y="1406000"/>
            <a:ext cx="61902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 all of the ways that you could solve these problems. Number the options for each one.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876975" y="2034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{65A7F62F-6527-4044-8604-6EFC38EC7046}</a:tableStyleId>
              </a:tblPr>
              <a:tblGrid>
                <a:gridCol w="6115350"/>
              </a:tblGrid>
              <a:tr h="37011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PROBLEM 1: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 You’ve been offered a great babysitting job on Saturday mornings that pays well, but it’s in another neighborhood. How might you get there?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