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9457A84-C381-460C-AB8E-65B0957745C1}">
  <a:tblStyle styleId="{29457A84-C381-460C-AB8E-65B0957745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39550" y="1604100"/>
            <a:ext cx="6190200" cy="75210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75100" y="1658988"/>
            <a:ext cx="6119100" cy="74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NOTES THAT WORK ARE…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STUDYING EFFECTIVELY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TAKING NOTES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1147925" y="1897671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1.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461878" y="195671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{29457A84-C381-460C-AB8E-65B0957745C1}</a:tableStyleId>
              </a:tblPr>
              <a:tblGrid>
                <a:gridCol w="5311225"/>
              </a:tblGrid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5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1147925" y="4107471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2</a:t>
            </a:r>
            <a:r>
              <a:rPr b="1" lang="en" sz="1600">
                <a:latin typeface="Lato"/>
                <a:ea typeface="Lato"/>
                <a:cs typeface="Lato"/>
                <a:sym typeface="Lato"/>
              </a:rPr>
              <a:t>.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147925" y="6443924"/>
            <a:ext cx="375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Lato"/>
                <a:ea typeface="Lato"/>
                <a:cs typeface="Lato"/>
                <a:sym typeface="Lato"/>
              </a:rPr>
              <a:t>3</a:t>
            </a:r>
            <a:r>
              <a:rPr b="1" lang="en" sz="1600">
                <a:latin typeface="Lato"/>
                <a:ea typeface="Lato"/>
                <a:cs typeface="Lato"/>
                <a:sym typeface="Lato"/>
              </a:rPr>
              <a:t>.</a:t>
            </a:r>
            <a:endParaRPr b="1" sz="16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