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EFB6E4-1198-44C8-8353-66604F83086C}">
  <a:tblStyle styleId="{D8EFB6E4-1198-44C8-8353-66604F8308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STUDYING EFFECTIVELY | GETTING ORGANIZED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753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STUDY WEEK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528575" y="1542988"/>
            <a:ext cx="6996900" cy="7612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057899260"/>
              </p:ext>
            </p:extLst>
          </p:nvPr>
        </p:nvGraphicFramePr>
        <p:xfrm>
          <a:off x="1435300" y="1609725"/>
          <a:ext cx="6034525" cy="7486725"/>
        </p:xfrm>
        <a:graphic>
          <a:graphicData uri="http://schemas.openxmlformats.org/drawingml/2006/table">
            <a:tbl>
              <a:tblPr>
                <a:noFill/>
                <a:tableStyleId>{D8EFB6E4-1198-44C8-8353-66604F83086C}</a:tableStyleId>
              </a:tblPr>
              <a:tblGrid>
                <a:gridCol w="86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4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MONDAY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TUESDAY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WEDNESDAY</a:t>
                      </a:r>
                      <a:endParaRPr sz="85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THURSDAY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FRIDAY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SATURDAY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SUNDAY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79935" y="1609738"/>
          <a:ext cx="818550" cy="7479100"/>
        </p:xfrm>
        <a:graphic>
          <a:graphicData uri="http://schemas.openxmlformats.org/drawingml/2006/table">
            <a:tbl>
              <a:tblPr>
                <a:noFill/>
                <a:tableStyleId>{D8EFB6E4-1198-44C8-8353-66604F83086C}</a:tableStyleId>
              </a:tblPr>
              <a:tblGrid>
                <a:gridCol w="81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SUBJECTS</a:t>
                      </a:r>
                      <a:endParaRPr sz="85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2022-09-23T16:31:59Z</dcterms:modified>
</cp:coreProperties>
</file>