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6A207A8-E8F6-401E-81FD-FD1E4128E3CA}">
  <a:tblStyle styleId="{86A207A8-E8F6-401E-81FD-FD1E4128E3C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839550" y="1604100"/>
            <a:ext cx="6190200" cy="75210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875100" y="1658988"/>
            <a:ext cx="6119100" cy="74112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53010" y="881400"/>
            <a:ext cx="5999100" cy="66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ORGANIZATION CHECKLIST</a:t>
            </a:r>
            <a:endParaRPr sz="315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1055625" y="2636400"/>
            <a:ext cx="145800" cy="158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960782" y="1771725"/>
            <a:ext cx="3348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Lato"/>
                <a:ea typeface="Lato"/>
                <a:cs typeface="Lato"/>
                <a:sym typeface="Lato"/>
              </a:rPr>
              <a:t>About Notebooks and Binders</a:t>
            </a:r>
            <a:endParaRPr b="1"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313001" y="2538150"/>
            <a:ext cx="5279100" cy="229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notebooks, folders, or a binder for my classes?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separate notebook or a separate section for each class?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place in front to write assignments?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place in front to keep homework that must be handed in?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blank paper in each notebook for notes and classwork?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place in each notebook to keep handouts?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place in each notebook to keep returned homework and tests?</a:t>
            </a:r>
            <a:endParaRPr b="1" sz="13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1" name="Google Shape;61;p13"/>
          <p:cNvGraphicFramePr/>
          <p:nvPr/>
        </p:nvGraphicFramePr>
        <p:xfrm>
          <a:off x="1043846" y="531569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{86A207A8-E8F6-401E-81FD-FD1E4128E3CA}</a:tableStyleId>
              </a:tblPr>
              <a:tblGrid>
                <a:gridCol w="2740575"/>
              </a:tblGrid>
              <a:tr h="306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3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3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3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2" name="Google Shape;62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1321050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STUDYING EFFECTIVELY</a:t>
            </a: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| GETTING ORGANIZED</a:t>
            </a:r>
            <a:endParaRPr b="1" sz="11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64" name="Google Shape;64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 txBox="1"/>
          <p:nvPr/>
        </p:nvSpPr>
        <p:spPr>
          <a:xfrm>
            <a:off x="960782" y="2113800"/>
            <a:ext cx="3348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Do I have… 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6" name="Google Shape;66;p13"/>
          <p:cNvSpPr/>
          <p:nvPr/>
        </p:nvSpPr>
        <p:spPr>
          <a:xfrm>
            <a:off x="1055625" y="2984111"/>
            <a:ext cx="145800" cy="158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1055625" y="3280329"/>
            <a:ext cx="145800" cy="158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1055625" y="3593711"/>
            <a:ext cx="145800" cy="158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1055625" y="3915676"/>
            <a:ext cx="145800" cy="158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1055625" y="4245182"/>
            <a:ext cx="145800" cy="158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1055625" y="4541400"/>
            <a:ext cx="145800" cy="158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 txBox="1"/>
          <p:nvPr/>
        </p:nvSpPr>
        <p:spPr>
          <a:xfrm>
            <a:off x="960782" y="4942163"/>
            <a:ext cx="3348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Things I need to get organized: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73" name="Google Shape;73;p13"/>
          <p:cNvGraphicFramePr/>
          <p:nvPr/>
        </p:nvGraphicFramePr>
        <p:xfrm>
          <a:off x="4054121" y="531569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{86A207A8-E8F6-401E-81FD-FD1E4128E3CA}</a:tableStyleId>
              </a:tblPr>
              <a:tblGrid>
                <a:gridCol w="2740575"/>
              </a:tblGrid>
              <a:tr h="306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3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3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3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74" name="Google Shape;74;p13"/>
          <p:cNvSpPr/>
          <p:nvPr/>
        </p:nvSpPr>
        <p:spPr>
          <a:xfrm>
            <a:off x="1055625" y="7675223"/>
            <a:ext cx="145800" cy="158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3"/>
          <p:cNvSpPr txBox="1"/>
          <p:nvPr/>
        </p:nvSpPr>
        <p:spPr>
          <a:xfrm>
            <a:off x="960782" y="6784801"/>
            <a:ext cx="3348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Lato"/>
                <a:ea typeface="Lato"/>
                <a:cs typeface="Lato"/>
                <a:sym typeface="Lato"/>
              </a:rPr>
              <a:t>About Study Schedules</a:t>
            </a:r>
            <a:endParaRPr b="1"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1313001" y="7551226"/>
            <a:ext cx="5279100" cy="134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</a:t>
            </a: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ecide on a time to study each day.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make a schedule for what you need to do.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note specific assignments.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follow through on your plans!</a:t>
            </a:r>
            <a:endParaRPr b="1" sz="1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960782" y="7126876"/>
            <a:ext cx="3348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ato"/>
                <a:ea typeface="Lato"/>
                <a:cs typeface="Lato"/>
                <a:sym typeface="Lato"/>
              </a:rPr>
              <a:t>Be sure to…</a:t>
            </a:r>
            <a:endParaRPr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8" name="Google Shape;78;p13"/>
          <p:cNvSpPr/>
          <p:nvPr/>
        </p:nvSpPr>
        <p:spPr>
          <a:xfrm>
            <a:off x="1055625" y="7988605"/>
            <a:ext cx="145800" cy="158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1055625" y="8319152"/>
            <a:ext cx="145800" cy="158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3"/>
          <p:cNvSpPr/>
          <p:nvPr/>
        </p:nvSpPr>
        <p:spPr>
          <a:xfrm>
            <a:off x="1055625" y="8606787"/>
            <a:ext cx="145800" cy="158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