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712935-6CE9-40A4-AE78-F51C918CF66E}">
  <a:tblStyle styleId="{17712935-6CE9-40A4-AE78-F51C918CF66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91" d="100"/>
          <a:sy n="91" d="100"/>
        </p:scale>
        <p:origin x="3176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6725" y="1910575"/>
            <a:ext cx="5946000" cy="70914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GOAL SETTING | STEPPING STONE GOALS</a:t>
            </a:r>
            <a:endParaRPr sz="11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158000" y="8780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latin typeface="Lato"/>
                <a:ea typeface="Lato"/>
                <a:cs typeface="Lato"/>
                <a:sym typeface="Lato"/>
              </a:rPr>
              <a:t>STEP THIS WAY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52500" y="1955400"/>
          <a:ext cx="5867400" cy="6999525"/>
        </p:xfrm>
        <a:graphic>
          <a:graphicData uri="http://schemas.openxmlformats.org/drawingml/2006/table">
            <a:tbl>
              <a:tblPr>
                <a:noFill/>
                <a:tableStyleId>{17712935-6CE9-40A4-AE78-F51C918CF66E}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3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" name="Google Shape;61;p13"/>
          <p:cNvSpPr txBox="1"/>
          <p:nvPr/>
        </p:nvSpPr>
        <p:spPr>
          <a:xfrm>
            <a:off x="952500" y="1955400"/>
            <a:ext cx="2933700" cy="23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Decide that you</a:t>
            </a:r>
            <a:endParaRPr sz="2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want to be on</a:t>
            </a:r>
            <a:endParaRPr sz="2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basketball team.</a:t>
            </a:r>
            <a:endParaRPr sz="2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886200" y="1955400"/>
            <a:ext cx="2933700" cy="23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Eat well and make sure to get plenty </a:t>
            </a:r>
            <a:endParaRPr sz="2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of rest the week </a:t>
            </a:r>
            <a:endParaRPr sz="2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before tryouts.</a:t>
            </a:r>
            <a:endParaRPr sz="2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952500" y="4284038"/>
            <a:ext cx="2933700" cy="23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Find someone who can help you improve the skills in which you’re having trouble.</a:t>
            </a:r>
            <a:endParaRPr sz="2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886200" y="4284038"/>
            <a:ext cx="2933700" cy="23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 chosen for the</a:t>
            </a:r>
            <a:endParaRPr sz="2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basketball team.</a:t>
            </a:r>
            <a:endParaRPr sz="2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952500" y="6617150"/>
            <a:ext cx="2933700" cy="23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Start practicing,</a:t>
            </a:r>
            <a:endParaRPr sz="2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and find out when</a:t>
            </a:r>
            <a:endParaRPr sz="2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tryouts are.</a:t>
            </a:r>
            <a:endParaRPr sz="2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886200" y="6617150"/>
            <a:ext cx="2933700" cy="23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Try out for the </a:t>
            </a:r>
            <a:endParaRPr sz="2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basketball team.</a:t>
            </a:r>
            <a:endParaRPr sz="2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 rot="10800000">
            <a:off x="3522113" y="8495427"/>
            <a:ext cx="771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✂</a:t>
            </a:r>
            <a:endParaRPr sz="4800" dirty="0"/>
          </a:p>
        </p:txBody>
      </p:sp>
      <p:cxnSp>
        <p:nvCxnSpPr>
          <p:cNvPr id="68" name="Google Shape;68;p13"/>
          <p:cNvCxnSpPr/>
          <p:nvPr/>
        </p:nvCxnSpPr>
        <p:spPr>
          <a:xfrm>
            <a:off x="1738200" y="3867185"/>
            <a:ext cx="1362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" name="Google Shape;69;p13"/>
          <p:cNvCxnSpPr/>
          <p:nvPr/>
        </p:nvCxnSpPr>
        <p:spPr>
          <a:xfrm>
            <a:off x="4667724" y="4021929"/>
            <a:ext cx="1362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3"/>
          <p:cNvCxnSpPr/>
          <p:nvPr/>
        </p:nvCxnSpPr>
        <p:spPr>
          <a:xfrm>
            <a:off x="1738200" y="6473500"/>
            <a:ext cx="1362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71;p13"/>
          <p:cNvCxnSpPr/>
          <p:nvPr/>
        </p:nvCxnSpPr>
        <p:spPr>
          <a:xfrm>
            <a:off x="4667724" y="5995199"/>
            <a:ext cx="1362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Google Shape;72;p13"/>
          <p:cNvCxnSpPr/>
          <p:nvPr/>
        </p:nvCxnSpPr>
        <p:spPr>
          <a:xfrm>
            <a:off x="1738200" y="8538988"/>
            <a:ext cx="1362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Google Shape;73;p13"/>
          <p:cNvCxnSpPr/>
          <p:nvPr/>
        </p:nvCxnSpPr>
        <p:spPr>
          <a:xfrm>
            <a:off x="4667724" y="8329255"/>
            <a:ext cx="1362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2022-09-23T16:11:30Z</dcterms:modified>
</cp:coreProperties>
</file>