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GOAL SETTING | 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PERSEVERING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780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latin typeface="Lato"/>
                <a:ea typeface="Lato"/>
                <a:cs typeface="Lato"/>
                <a:sym typeface="Lato"/>
              </a:rPr>
              <a:t>THE MAZE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59" name="Google Shape;59;p13"/>
          <p:cNvCxnSpPr/>
          <p:nvPr/>
        </p:nvCxnSpPr>
        <p:spPr>
          <a:xfrm>
            <a:off x="901015" y="2137000"/>
            <a:ext cx="4669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6905575" y="2136975"/>
            <a:ext cx="0" cy="6228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918150" y="2137000"/>
            <a:ext cx="0" cy="6228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6502843" y="2137000"/>
            <a:ext cx="4113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909582" y="8365600"/>
            <a:ext cx="4113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2236075" y="8365600"/>
            <a:ext cx="4669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5072050" y="3120475"/>
            <a:ext cx="1833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3437850" y="3120475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918150" y="3127050"/>
            <a:ext cx="1729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4334550" y="3120475"/>
            <a:ext cx="0" cy="3189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4334550" y="3979075"/>
            <a:ext cx="1568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5903250" y="3969625"/>
            <a:ext cx="0" cy="16200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1894813" y="3996198"/>
            <a:ext cx="1568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3452750" y="3996150"/>
            <a:ext cx="2100" cy="2296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3446418" y="6292340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1903393" y="3987632"/>
            <a:ext cx="0" cy="858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1894832" y="4846225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5072050" y="4697850"/>
            <a:ext cx="0" cy="28539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5054915" y="7551750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5080618" y="3120475"/>
            <a:ext cx="8700" cy="875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5951750" y="6463625"/>
            <a:ext cx="0" cy="10968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918138" y="5546848"/>
            <a:ext cx="1568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1894832" y="6405450"/>
            <a:ext cx="896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1898405" y="5546857"/>
            <a:ext cx="0" cy="8586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905138" y="7549825"/>
            <a:ext cx="34986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865325" y="2086500"/>
            <a:ext cx="470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873490" y="2086500"/>
            <a:ext cx="0" cy="6347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866744" y="8417065"/>
            <a:ext cx="4527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6485707" y="2083780"/>
            <a:ext cx="4884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6956962" y="2086500"/>
            <a:ext cx="0" cy="63477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2235166" y="8416097"/>
            <a:ext cx="47388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