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1D094C9-2D19-4594-9D43-44D91A074A4D}">
  <a:tblStyle styleId="{41D094C9-2D19-4594-9D43-44D91A074A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35700" y="1692075"/>
            <a:ext cx="5946000" cy="7548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WEIGHING OPTIONS AND CONSEQUENCES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MAKE IT EASY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75000" y="21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{41D094C9-2D19-4594-9D43-44D91A074A4D}</a:tableStyleId>
              </a:tblPr>
              <a:tblGrid>
                <a:gridCol w="1630225"/>
                <a:gridCol w="3086725"/>
                <a:gridCol w="1150450"/>
              </a:tblGrid>
              <a:tr h="410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Options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Consequences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+  or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  –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6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1.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6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2.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56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67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75000" y="1743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{41D094C9-2D19-4594-9D43-44D91A074A4D}</a:tableStyleId>
              </a:tblPr>
              <a:tblGrid>
                <a:gridCol w="58674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QUESTION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975000" y="88098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{41D094C9-2D19-4594-9D43-44D91A074A4D}</a:tableStyleId>
              </a:tblPr>
              <a:tblGrid>
                <a:gridCol w="5867400"/>
              </a:tblGrid>
              <a:tr h="37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DECISION</a:t>
                      </a: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