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DECISION MAKING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GATHERING INFORMATION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266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MYSTERY PERSON #2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250800" y="1526875"/>
            <a:ext cx="1270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143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JERRY SOLO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895650" y="2004850"/>
            <a:ext cx="5981100" cy="72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were born in Cordoba, Argentina. (Argentina is a country in southern South America. Cordoba is a city in north central Argentina.)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birthday is February 28. 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middle name is Rawson, which is your mother’s maiden name.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are an American citizen, but you were born in Argentina. Your family moved back to the United States when you were four years old.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family moved here on account of your father’s new job.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have one sister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. 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sister is younger than you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grandparents and most of your other relatives live near you.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family has no pets.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speak English and some Spanish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favorite foods are burritos, pizza, and steak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favorite color is purple.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favorite sport is soccer—you have played it since the age of four.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also like to play basketball, and you are learning to swim.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love to read adventure and mystery stories, go to movies, and cook.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would like to be a pilot someday.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would also like to be an actor or a chef.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