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DECISION MAKING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GATHERING INFORMATION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MYSTERY PERSON #1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347100" y="1526875"/>
            <a:ext cx="1078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MIKA LEE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895650" y="2004850"/>
            <a:ext cx="5981100" cy="74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048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were born in Winnipeg, Manitoba. (Manitoba is a province in central Canada. Winnipeg is a city in southern Manitoba, not far from the U.S. border.)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birthday is October 2.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have no middle name.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moved to the United States with your family last summer.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have one sister and one brother.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sister is older than you, and your brother is younger. 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Most of your relatives live in Manitoba, but you have an aunt, uncle, and cousins who live in Fiji.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family has two pets: a dog named Mister and a gerbil named Spike.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speak French as well as English.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favorite foods are spaghetti, peanut butter and jelly sandwiches, and ice cream.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favorite color is orange.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favorite sport is hockey.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like to ice-skate, swim, and ride your bike.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also like to collect stamps from around the world and draw.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like to be a veterinarian someday.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also like to be a professional figure skater.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-304800" lvl="0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Lato"/>
              <a:buChar char="❖"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would like to travel around the world someday.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