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761592-D791-4F06-866B-BFDE903E7759}">
  <a:tblStyle styleId="{78761592-D791-4F06-866B-BFDE903E77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/>
    <p:restoredTop sz="94711"/>
  </p:normalViewPr>
  <p:slideViewPr>
    <p:cSldViewPr snapToGrid="0">
      <p:cViewPr varScale="1">
        <p:scale>
          <a:sx n="139" d="100"/>
          <a:sy n="139" d="100"/>
        </p:scale>
        <p:origin x="4608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AVOIDING STEREOTYPES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PERCEPTIONS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0365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I think the fact describes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because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Was I correct?		   Yes	               No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The fact actually describes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558045" y="2828182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968263" y="2828182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617973027"/>
              </p:ext>
            </p:extLst>
          </p:nvPr>
        </p:nvGraphicFramePr>
        <p:xfrm>
          <a:off x="3250259" y="1889964"/>
          <a:ext cx="37495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74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3207173202"/>
              </p:ext>
            </p:extLst>
          </p:nvPr>
        </p:nvGraphicFramePr>
        <p:xfrm>
          <a:off x="1854122" y="2222264"/>
          <a:ext cx="5130300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551684926"/>
              </p:ext>
            </p:extLst>
          </p:nvPr>
        </p:nvGraphicFramePr>
        <p:xfrm>
          <a:off x="3518643" y="3019460"/>
          <a:ext cx="35817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58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378545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I think the fact describes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because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Was I correct?		   Yes	               No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The fact actually describes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291615935"/>
              </p:ext>
            </p:extLst>
          </p:nvPr>
        </p:nvGraphicFramePr>
        <p:xfrm>
          <a:off x="3250259" y="3754614"/>
          <a:ext cx="3749575" cy="41335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74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1806500206"/>
              </p:ext>
            </p:extLst>
          </p:nvPr>
        </p:nvGraphicFramePr>
        <p:xfrm>
          <a:off x="1854122" y="4142974"/>
          <a:ext cx="5130300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2528082814"/>
              </p:ext>
            </p:extLst>
          </p:nvPr>
        </p:nvGraphicFramePr>
        <p:xfrm>
          <a:off x="3402659" y="4860353"/>
          <a:ext cx="35817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58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952425" y="566810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I think the fact describes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because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Was I correct?		   Yes	               No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 dirty="0">
                <a:latin typeface="Lato"/>
                <a:ea typeface="Lato"/>
                <a:cs typeface="Lato"/>
                <a:sym typeface="Lato"/>
              </a:rPr>
              <a:t>The fact actually describes</a:t>
            </a:r>
            <a:endParaRPr sz="1600" b="1" i="1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3107257096"/>
              </p:ext>
            </p:extLst>
          </p:nvPr>
        </p:nvGraphicFramePr>
        <p:xfrm>
          <a:off x="3284534" y="5693324"/>
          <a:ext cx="37495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74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>
            <p:extLst>
              <p:ext uri="{D42A27DB-BD31-4B8C-83A1-F6EECF244321}">
                <p14:modId xmlns:p14="http://schemas.microsoft.com/office/powerpoint/2010/main" val="1771320608"/>
              </p:ext>
            </p:extLst>
          </p:nvPr>
        </p:nvGraphicFramePr>
        <p:xfrm>
          <a:off x="1888397" y="6045079"/>
          <a:ext cx="5130300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2886251445"/>
              </p:ext>
            </p:extLst>
          </p:nvPr>
        </p:nvGraphicFramePr>
        <p:xfrm>
          <a:off x="3436934" y="6781913"/>
          <a:ext cx="35817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58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Google Shape;77;p13"/>
          <p:cNvSpPr txBox="1"/>
          <p:nvPr/>
        </p:nvSpPr>
        <p:spPr>
          <a:xfrm>
            <a:off x="952425" y="753935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I think the fact describes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because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Was I correct?		   Yes	               No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latin typeface="Lato"/>
                <a:ea typeface="Lato"/>
                <a:cs typeface="Lato"/>
                <a:sym typeface="Lato"/>
              </a:rPr>
              <a:t>The fact actually describes</a:t>
            </a:r>
            <a:endParaRPr sz="1600" b="1" i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0" name="Google Shape;80;p13"/>
          <p:cNvGraphicFramePr/>
          <p:nvPr>
            <p:extLst>
              <p:ext uri="{D42A27DB-BD31-4B8C-83A1-F6EECF244321}">
                <p14:modId xmlns:p14="http://schemas.microsoft.com/office/powerpoint/2010/main" val="1642816548"/>
              </p:ext>
            </p:extLst>
          </p:nvPr>
        </p:nvGraphicFramePr>
        <p:xfrm>
          <a:off x="3284534" y="7584029"/>
          <a:ext cx="37495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74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Google Shape;81;p13"/>
          <p:cNvGraphicFramePr/>
          <p:nvPr>
            <p:extLst>
              <p:ext uri="{D42A27DB-BD31-4B8C-83A1-F6EECF244321}">
                <p14:modId xmlns:p14="http://schemas.microsoft.com/office/powerpoint/2010/main" val="2239153425"/>
              </p:ext>
            </p:extLst>
          </p:nvPr>
        </p:nvGraphicFramePr>
        <p:xfrm>
          <a:off x="1888397" y="7896874"/>
          <a:ext cx="5130300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Google Shape;82;p13"/>
          <p:cNvGraphicFramePr/>
          <p:nvPr>
            <p:extLst>
              <p:ext uri="{D42A27DB-BD31-4B8C-83A1-F6EECF244321}">
                <p14:modId xmlns:p14="http://schemas.microsoft.com/office/powerpoint/2010/main" val="3436645069"/>
              </p:ext>
            </p:extLst>
          </p:nvPr>
        </p:nvGraphicFramePr>
        <p:xfrm>
          <a:off x="3436934" y="8633708"/>
          <a:ext cx="3581775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58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44CCBBE6-CCFA-FA4D-CF82-8ACA9661F2A4}"/>
              </a:ext>
            </a:extLst>
          </p:cNvPr>
          <p:cNvSpPr/>
          <p:nvPr/>
        </p:nvSpPr>
        <p:spPr>
          <a:xfrm>
            <a:off x="3603765" y="4695690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61;p13">
            <a:extLst>
              <a:ext uri="{FF2B5EF4-FFF2-40B4-BE49-F238E27FC236}">
                <a16:creationId xmlns:a16="http://schemas.microsoft.com/office/drawing/2014/main" id="{8964222B-E5B4-CCD0-3963-BE363E7404D6}"/>
              </a:ext>
            </a:extLst>
          </p:cNvPr>
          <p:cNvSpPr/>
          <p:nvPr/>
        </p:nvSpPr>
        <p:spPr>
          <a:xfrm>
            <a:off x="5013983" y="4695690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0;p13">
            <a:extLst>
              <a:ext uri="{FF2B5EF4-FFF2-40B4-BE49-F238E27FC236}">
                <a16:creationId xmlns:a16="http://schemas.microsoft.com/office/drawing/2014/main" id="{C5EF86B3-9CAB-2C6D-F795-24F8B40BECCB}"/>
              </a:ext>
            </a:extLst>
          </p:cNvPr>
          <p:cNvSpPr/>
          <p:nvPr/>
        </p:nvSpPr>
        <p:spPr>
          <a:xfrm>
            <a:off x="3603765" y="6582113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1;p13">
            <a:extLst>
              <a:ext uri="{FF2B5EF4-FFF2-40B4-BE49-F238E27FC236}">
                <a16:creationId xmlns:a16="http://schemas.microsoft.com/office/drawing/2014/main" id="{8AE561C5-D147-EE9A-380E-DBA228D47881}"/>
              </a:ext>
            </a:extLst>
          </p:cNvPr>
          <p:cNvSpPr/>
          <p:nvPr/>
        </p:nvSpPr>
        <p:spPr>
          <a:xfrm>
            <a:off x="5013983" y="6582113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3">
            <a:extLst>
              <a:ext uri="{FF2B5EF4-FFF2-40B4-BE49-F238E27FC236}">
                <a16:creationId xmlns:a16="http://schemas.microsoft.com/office/drawing/2014/main" id="{67349858-66CD-A574-1375-4796F224C30A}"/>
              </a:ext>
            </a:extLst>
          </p:cNvPr>
          <p:cNvSpPr/>
          <p:nvPr/>
        </p:nvSpPr>
        <p:spPr>
          <a:xfrm>
            <a:off x="3603765" y="8477556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1;p13">
            <a:extLst>
              <a:ext uri="{FF2B5EF4-FFF2-40B4-BE49-F238E27FC236}">
                <a16:creationId xmlns:a16="http://schemas.microsoft.com/office/drawing/2014/main" id="{5182525F-FAD0-ED57-35CE-E9C80E69C79D}"/>
              </a:ext>
            </a:extLst>
          </p:cNvPr>
          <p:cNvSpPr/>
          <p:nvPr/>
        </p:nvSpPr>
        <p:spPr>
          <a:xfrm>
            <a:off x="5013983" y="8477556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3</cp:revision>
  <dcterms:modified xsi:type="dcterms:W3CDTF">2022-09-23T15:53:13Z</dcterms:modified>
</cp:coreProperties>
</file>