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694950" y="-390607"/>
            <a:ext cx="6726800" cy="870275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STAYING HEALTHY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885998" y="1179900"/>
            <a:ext cx="2505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ACTION PLAN</a:t>
            </a:r>
            <a:endParaRPr sz="19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 rot="-5400000">
            <a:off x="684050" y="233040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Breakfast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57125" y="175410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Saturday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Sunday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3756425" y="20279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3756425" y="22068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3756425" y="24121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3756425" y="25976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3756425" y="2789800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3756425" y="29819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3756425" y="32005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1816525" y="20146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1816525" y="21935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1816525" y="23988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1816525" y="25843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1816525" y="2776475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1816525" y="29686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1816525" y="31872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 rot="-5400000">
            <a:off x="684038" y="546445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Lunch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657113" y="488815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Saturday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Sunday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3756413" y="51619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3756413" y="53408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3756413" y="55462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3756413" y="57317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3756413" y="5923850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3756413" y="61159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3756413" y="63345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1816526" y="51486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1816526" y="53275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1816526" y="55329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1816526" y="57184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1816526" y="5910525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1816526" y="61026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1816526" y="63212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 rot="-5400000">
            <a:off x="4646450" y="233040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Dinner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7619525" y="175410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Saturday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Sunday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94" name="Google Shape;94;p13"/>
          <p:cNvCxnSpPr/>
          <p:nvPr/>
        </p:nvCxnSpPr>
        <p:spPr>
          <a:xfrm>
            <a:off x="7718825" y="20279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7718825" y="22068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7718825" y="24121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7718825" y="25976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7718825" y="2789800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7718825" y="29819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7718825" y="32005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1" name="Google Shape;101;p13"/>
          <p:cNvSpPr/>
          <p:nvPr/>
        </p:nvSpPr>
        <p:spPr>
          <a:xfrm>
            <a:off x="2757800" y="3373493"/>
            <a:ext cx="4601100" cy="148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 rot="-5400000">
            <a:off x="4646450" y="545460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Exercise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7619525" y="487830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Saturday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Sunday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04" name="Google Shape;104;p13"/>
          <p:cNvCxnSpPr/>
          <p:nvPr/>
        </p:nvCxnSpPr>
        <p:spPr>
          <a:xfrm>
            <a:off x="7718825" y="51521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3"/>
          <p:cNvCxnSpPr/>
          <p:nvPr/>
        </p:nvCxnSpPr>
        <p:spPr>
          <a:xfrm>
            <a:off x="7718825" y="53310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7718825" y="55363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7718825" y="57218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7718825" y="5914000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7718825" y="61061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7718825" y="63247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3"/>
          <p:cNvCxnSpPr/>
          <p:nvPr/>
        </p:nvCxnSpPr>
        <p:spPr>
          <a:xfrm>
            <a:off x="6418225" y="1338613"/>
            <a:ext cx="1662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3"/>
          <p:cNvCxnSpPr/>
          <p:nvPr/>
        </p:nvCxnSpPr>
        <p:spPr>
          <a:xfrm>
            <a:off x="6418225" y="1570450"/>
            <a:ext cx="1662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13"/>
          <p:cNvSpPr txBox="1"/>
          <p:nvPr/>
        </p:nvSpPr>
        <p:spPr>
          <a:xfrm>
            <a:off x="5100625" y="1087225"/>
            <a:ext cx="13176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Wake-up Time: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Bedtime: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 rot="-5400000">
            <a:off x="2340000" y="3863850"/>
            <a:ext cx="1483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Snacks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15" name="Google Shape;115;p13"/>
          <p:cNvCxnSpPr/>
          <p:nvPr/>
        </p:nvCxnSpPr>
        <p:spPr>
          <a:xfrm flipH="1">
            <a:off x="5120280" y="1094225"/>
            <a:ext cx="6600" cy="5660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3"/>
          <p:cNvCxnSpPr/>
          <p:nvPr/>
        </p:nvCxnSpPr>
        <p:spPr>
          <a:xfrm>
            <a:off x="3370850" y="354226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3"/>
          <p:cNvCxnSpPr/>
          <p:nvPr/>
        </p:nvCxnSpPr>
        <p:spPr>
          <a:xfrm>
            <a:off x="3370850" y="372116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3370850" y="392651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3370850" y="411201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3370850" y="4304143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3"/>
          <p:cNvCxnSpPr/>
          <p:nvPr/>
        </p:nvCxnSpPr>
        <p:spPr>
          <a:xfrm>
            <a:off x="3370850" y="449626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3"/>
          <p:cNvCxnSpPr/>
          <p:nvPr/>
        </p:nvCxnSpPr>
        <p:spPr>
          <a:xfrm>
            <a:off x="3370850" y="471486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3"/>
          <p:cNvCxnSpPr/>
          <p:nvPr/>
        </p:nvCxnSpPr>
        <p:spPr>
          <a:xfrm>
            <a:off x="5352050" y="354226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3"/>
          <p:cNvCxnSpPr/>
          <p:nvPr/>
        </p:nvCxnSpPr>
        <p:spPr>
          <a:xfrm>
            <a:off x="5352050" y="372116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3"/>
          <p:cNvCxnSpPr/>
          <p:nvPr/>
        </p:nvCxnSpPr>
        <p:spPr>
          <a:xfrm>
            <a:off x="5352050" y="392651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3"/>
          <p:cNvCxnSpPr/>
          <p:nvPr/>
        </p:nvCxnSpPr>
        <p:spPr>
          <a:xfrm>
            <a:off x="5352050" y="411201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5352050" y="4304143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5352050" y="449626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5352050" y="471486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0" name="Google Shape;130;p13"/>
          <p:cNvSpPr txBox="1"/>
          <p:nvPr/>
        </p:nvSpPr>
        <p:spPr>
          <a:xfrm>
            <a:off x="1732101" y="1780150"/>
            <a:ext cx="1955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mic Sans MS"/>
                <a:ea typeface="Comic Sans MS"/>
                <a:cs typeface="Comic Sans MS"/>
                <a:sym typeface="Comic Sans MS"/>
              </a:rPr>
              <a:t>Cereal, milk, banana, orange juice</a:t>
            </a:r>
            <a:endParaRPr sz="9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31" name="Google Shape;131;p13"/>
          <p:cNvCxnSpPr/>
          <p:nvPr/>
        </p:nvCxnSpPr>
        <p:spPr>
          <a:xfrm>
            <a:off x="5778926" y="51486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5778926" y="53275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3"/>
          <p:cNvCxnSpPr/>
          <p:nvPr/>
        </p:nvCxnSpPr>
        <p:spPr>
          <a:xfrm>
            <a:off x="5778926" y="55329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3"/>
          <p:cNvCxnSpPr/>
          <p:nvPr/>
        </p:nvCxnSpPr>
        <p:spPr>
          <a:xfrm>
            <a:off x="5778926" y="57184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3"/>
          <p:cNvCxnSpPr/>
          <p:nvPr/>
        </p:nvCxnSpPr>
        <p:spPr>
          <a:xfrm>
            <a:off x="5778926" y="5910525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3"/>
          <p:cNvCxnSpPr/>
          <p:nvPr/>
        </p:nvCxnSpPr>
        <p:spPr>
          <a:xfrm>
            <a:off x="5778926" y="61026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3"/>
          <p:cNvCxnSpPr/>
          <p:nvPr/>
        </p:nvCxnSpPr>
        <p:spPr>
          <a:xfrm>
            <a:off x="5778926" y="63212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3"/>
          <p:cNvCxnSpPr/>
          <p:nvPr/>
        </p:nvCxnSpPr>
        <p:spPr>
          <a:xfrm>
            <a:off x="5778926" y="20244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3"/>
          <p:cNvCxnSpPr/>
          <p:nvPr/>
        </p:nvCxnSpPr>
        <p:spPr>
          <a:xfrm>
            <a:off x="5778926" y="22033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3"/>
          <p:cNvCxnSpPr/>
          <p:nvPr/>
        </p:nvCxnSpPr>
        <p:spPr>
          <a:xfrm>
            <a:off x="5778926" y="24087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3"/>
          <p:cNvCxnSpPr/>
          <p:nvPr/>
        </p:nvCxnSpPr>
        <p:spPr>
          <a:xfrm>
            <a:off x="5778926" y="25942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3"/>
          <p:cNvCxnSpPr/>
          <p:nvPr/>
        </p:nvCxnSpPr>
        <p:spPr>
          <a:xfrm>
            <a:off x="5778926" y="2786325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3"/>
          <p:cNvCxnSpPr/>
          <p:nvPr/>
        </p:nvCxnSpPr>
        <p:spPr>
          <a:xfrm>
            <a:off x="5778926" y="29784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3"/>
          <p:cNvCxnSpPr/>
          <p:nvPr/>
        </p:nvCxnSpPr>
        <p:spPr>
          <a:xfrm>
            <a:off x="5778926" y="31970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