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CA26B20-4538-4518-8D41-94199D20143F}">
  <a:tblStyle styleId="{7CA26B20-4538-4518-8D41-94199D2014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64850" y="2053175"/>
            <a:ext cx="6242700" cy="6537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808075" y="21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{7CA26B20-4538-4518-8D41-94199D20143F}</a:tableStyleId>
              </a:tblPr>
              <a:tblGrid>
                <a:gridCol w="1231250"/>
                <a:gridCol w="1231250"/>
                <a:gridCol w="1231250"/>
                <a:gridCol w="1231250"/>
                <a:gridCol w="1231250"/>
              </a:tblGrid>
              <a:tr h="12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080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good at math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0" name="Google Shape;60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IDENTIFYING STRENGTHS AND WEAKNESSES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0272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Always works hard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2464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join in activities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4656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Can organize anything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7610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Can write computer code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080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Speaks more than one language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0272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Tells great stories and jokes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2464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a good speller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4656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Plays a team sport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7610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read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080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Knows how to swim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0272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Can play a musical instrument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2464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FREE SPACE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4656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Has a good memory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7610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good at building or making things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8080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make charts and graphs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0272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figure out how things work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464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write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4656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be in plays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7610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help others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8209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a good cook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0401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Keeps a personal diary or journal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2593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design </a:t>
            </a:r>
            <a:r>
              <a:rPr lang="en" sz="1600">
                <a:latin typeface="Lato"/>
                <a:ea typeface="Lato"/>
                <a:cs typeface="Lato"/>
                <a:sym typeface="Lato"/>
              </a:rPr>
              <a:t>posters</a:t>
            </a:r>
            <a:r>
              <a:rPr lang="en" sz="1600">
                <a:latin typeface="Lato"/>
                <a:ea typeface="Lato"/>
                <a:cs typeface="Lato"/>
                <a:sym typeface="Lato"/>
              </a:rPr>
              <a:t> and murals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4785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a good artist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7739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a great dancer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129525" y="9149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BINGO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