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 | GIVING AND EARNING RESPECT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10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FILL’ER UP</a:t>
            </a:r>
            <a:endParaRPr sz="33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BY LINDAMICHELLEBARON</a:t>
            </a:r>
            <a:endParaRPr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158000" y="2029150"/>
            <a:ext cx="5319900" cy="72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Lato"/>
                <a:ea typeface="Lato"/>
                <a:cs typeface="Lato"/>
                <a:sym typeface="Lato"/>
              </a:rPr>
              <a:t>Fill my ego, </a:t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Lato"/>
                <a:ea typeface="Lato"/>
                <a:cs typeface="Lato"/>
                <a:sym typeface="Lato"/>
              </a:rPr>
              <a:t>Here’s the cup. </a:t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Lato"/>
                <a:ea typeface="Lato"/>
                <a:cs typeface="Lato"/>
                <a:sym typeface="Lato"/>
              </a:rPr>
              <a:t>I said, fill my ego. </a:t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Lato"/>
                <a:ea typeface="Lato"/>
                <a:cs typeface="Lato"/>
                <a:sym typeface="Lato"/>
              </a:rPr>
              <a:t>I drink that up. </a:t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Lato"/>
                <a:ea typeface="Lato"/>
                <a:cs typeface="Lato"/>
                <a:sym typeface="Lato"/>
              </a:rPr>
              <a:t>I’ll smile, </a:t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Lato"/>
                <a:ea typeface="Lato"/>
                <a:cs typeface="Lato"/>
                <a:sym typeface="Lato"/>
              </a:rPr>
              <a:t>and pose, and dimple up, </a:t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Lato"/>
                <a:ea typeface="Lato"/>
                <a:cs typeface="Lato"/>
                <a:sym typeface="Lato"/>
              </a:rPr>
              <a:t>but just fill my ego. </a:t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Lato"/>
                <a:ea typeface="Lato"/>
                <a:cs typeface="Lato"/>
                <a:sym typeface="Lato"/>
              </a:rPr>
              <a:t>Here’s the cup. </a:t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Lato"/>
                <a:ea typeface="Lato"/>
                <a:cs typeface="Lato"/>
                <a:sym typeface="Lato"/>
              </a:rPr>
              <a:t>I’ll talk </a:t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Lato"/>
                <a:ea typeface="Lato"/>
                <a:cs typeface="Lato"/>
                <a:sym typeface="Lato"/>
              </a:rPr>
              <a:t>and let my laugh erupt, </a:t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Lato"/>
                <a:ea typeface="Lato"/>
                <a:cs typeface="Lato"/>
                <a:sym typeface="Lato"/>
              </a:rPr>
              <a:t>but just fill my ego. </a:t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Lato"/>
                <a:ea typeface="Lato"/>
                <a:cs typeface="Lato"/>
                <a:sym typeface="Lato"/>
              </a:rPr>
              <a:t>That’s what’s up. </a:t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Lato"/>
                <a:ea typeface="Lato"/>
                <a:cs typeface="Lato"/>
                <a:sym typeface="Lato"/>
              </a:rPr>
              <a:t>Say sweet words </a:t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Lato"/>
                <a:ea typeface="Lato"/>
                <a:cs typeface="Lato"/>
                <a:sym typeface="Lato"/>
              </a:rPr>
              <a:t>that won’t corrupt </a:t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Lato"/>
                <a:ea typeface="Lato"/>
                <a:cs typeface="Lato"/>
                <a:sym typeface="Lato"/>
              </a:rPr>
              <a:t>but just fill my ego. </a:t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Lato"/>
                <a:ea typeface="Lato"/>
                <a:cs typeface="Lato"/>
                <a:sym typeface="Lato"/>
              </a:rPr>
              <a:t>Fill it up. </a:t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Lato"/>
                <a:ea typeface="Lato"/>
                <a:cs typeface="Lato"/>
                <a:sym typeface="Lato"/>
              </a:rPr>
              <a:t>I said, fill my ego. </a:t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Lato"/>
                <a:ea typeface="Lato"/>
                <a:cs typeface="Lato"/>
                <a:sym typeface="Lato"/>
              </a:rPr>
              <a:t>Fill it up. </a:t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Lato"/>
                <a:ea typeface="Lato"/>
                <a:cs typeface="Lato"/>
                <a:sym typeface="Lato"/>
              </a:rPr>
              <a:t>That’s right, fill my ego, </a:t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Lato"/>
                <a:ea typeface="Lato"/>
                <a:cs typeface="Lato"/>
                <a:sym typeface="Lato"/>
              </a:rPr>
              <a:t>that’s what’s up. </a:t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Lato"/>
                <a:ea typeface="Lato"/>
                <a:cs typeface="Lato"/>
                <a:sym typeface="Lato"/>
              </a:rPr>
              <a:t>Hey now, fill my ego, </a:t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Lato"/>
                <a:ea typeface="Lato"/>
                <a:cs typeface="Lato"/>
                <a:sym typeface="Lato"/>
              </a:rPr>
              <a:t>here’s the cup. </a:t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Lato"/>
                <a:ea typeface="Lato"/>
                <a:cs typeface="Lato"/>
                <a:sym typeface="Lato"/>
              </a:rPr>
              <a:t>Come on, fill my ego. </a:t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latin typeface="Lato"/>
                <a:ea typeface="Lato"/>
                <a:cs typeface="Lato"/>
                <a:sym typeface="Lato"/>
              </a:rPr>
              <a:t>I drink that up.</a:t>
            </a:r>
            <a:endParaRPr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900">
                <a:latin typeface="Lato"/>
                <a:ea typeface="Lato"/>
                <a:cs typeface="Lato"/>
                <a:sym typeface="Lato"/>
              </a:rPr>
              <a:t>From Rhythm &amp; Dues by Lindamichellebaron. Reprinted with permission of the author.</a:t>
            </a:r>
            <a:endParaRPr i="1" sz="9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