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710050"/>
            <a:ext cx="59991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SERVICE LEARNING GUIDE AND CHECKLIST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34500" y="1747700"/>
            <a:ext cx="6836100" cy="74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Choosing a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Define “service learning” for students.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Motivate and inspire students to get involved.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choose a project topic.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Creating an Action Plan and Preparing for the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Define “action plan” and explain why one should be made.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information should be included in the action plan.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Familiarize students with different ways to find information on service learning.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Organize students’ research efforts.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sign project contracts.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Organize students’ work efforts by forming project teams or work groups.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write an action plan.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Assist students with the creation of a project timeline/work flowchart.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submit the plan for approval from those who must okay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Prepare students to make presentations about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refine their action plan, if necessary.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Guide students as they follow the steps outlined in their action plan in order to prepare for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the importance of and methods for tracking students’ progress as they work to complete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the concept and importance of having a strong work ethic.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special considerations that students may face while working on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Carrying Out the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Remind students to check and double-check to ensure that they have completed all the work for their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brainstorm last-minute project issues. 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walk through the project and create an agenda for the day of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Support students as they complete their service learning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Celebrate.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Self-Assessment and Public Assessment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self-assessment is and why it is useful.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self-assessment should include.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complete a self-assessment of their project work.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a public assessment is and why it is useful.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a public assessment should include.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complete a public assessment of their work.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