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c69cd2ba3_0_1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c69cd2ba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MANAGING YOUR FINANCES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58525" y="826675"/>
            <a:ext cx="65370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WORDS TO KNOW IN FINANCE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603750"/>
            <a:ext cx="6943500" cy="85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401(k)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retirement plan offered by some employers that allows employees to save and invest in their retirement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automated teller machine (ATM) –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 machine that allows people to complete basic transactions, such as checking their account balances, withdrawing or depositing funds, or transferring money between accounts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bonds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loans to a company or government that pay a fixed rate of interest to the lender over time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checkbook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book of blank checks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checking account –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 bank account that allows deposits and withdrawals; funds can be withdrawn through checks, debit cards, and more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ability for someone to borrow money and pay it back at a later date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 card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plastic or digital card that allows people to make purchases on credit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 card balance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amount of money owed to a credit card company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 score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number assigned to a person based on factors such as their ability to make payments and the amount of money they owe; the higher the score, the more likely a borrower is to be able to repay loans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debit card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plastic or digital card that deducts money directly from a checking account to make purchases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deductions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items withheld from a person’s pay, usually relating to benefits such as healthcare or retirement funds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deposit –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the placement of money into a checking or savings account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direct deposit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electronic payment directly to an employee’s account by an employer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fraudulent transaction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transaction that was unauthorized by an account holder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gross pay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full amount of pay received before withholdings and deductions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interest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charge incurred for borrowing money, usually as a percentage of the money owed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issuer –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 company that provides credit cards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minimum balance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minimum dollar amount a bank requires its customers to keep in their bank accounts; dipping below this amount can result in fees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7" name="Google Shape;67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 | MANAGING YOUR FINANCES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758525" y="762275"/>
            <a:ext cx="65370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WORDS TO KNOW IN FINANCE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555275" y="1601579"/>
            <a:ext cx="6943500" cy="79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minimum payment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lowest amount of money required to be paid on a loan or credit card balance each payment due date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negative balance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account balance of less than zero, indicating that more money has been spent than was available in the account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net pay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amount of pay remaining after deductions from a person’s gross pay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online banking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known as internet banking or web banking, an electronic payment system that enables customers of a bank or other financial institution to conduct a range of financial transactions through the financial institution’s website or app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overdraft fee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fee incurred when a bank covers a payment that is greater than the available funds in a checking account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pay period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recurring schedule that determines how frequently a person is paid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paycheck –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 check or payment for salary or wages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payment schedule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schedule of when repayment is made between a borrower and a lender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pay stub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piece of paper accompanying each paycheck that lists gross pay, withholdings, deductions, and net pay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pending transaction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approved transaction that may be reflected in your account balance but has yet to be fully processed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posted transaction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account transaction that has been fully processed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savings account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bank account that earns interest and is meant to hold funds for an extended period of time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SIMPLE IRA –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 retirement plan designed for small businesses that allows employees to save and invest in their retirement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state and federal unemployment taxes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amount of pay withheld to cover unemployment taxes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union dues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regular payments made to labor unions (which are organizations that represent collective interests of employees) to cover the cost of membership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withdraw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take money out of an account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withholdings –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mandatory items withheld from a person’s pay, such as income taxes, Social Security taxes, and unemployment taxes</a:t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658750" y="1256950"/>
            <a:ext cx="245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(CONTINUED)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