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Lato" panose="020F0502020204030203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2CA6E8-B46B-4631-81E1-8FC49EB055BB}">
  <a:tblStyle styleId="{112CA6E8-B46B-4631-81E1-8FC49EB055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912" y="-24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c7bfc5d3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c7bfc5d3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NURTURING THE DEVELOPMENT OF YOUNG CHILDREN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DEVELOPMENTAL MILESTONES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661350" y="1397425"/>
          <a:ext cx="6494700" cy="7893940"/>
        </p:xfrm>
        <a:graphic>
          <a:graphicData uri="http://schemas.openxmlformats.org/drawingml/2006/table">
            <a:tbl>
              <a:tblPr>
                <a:noFill/>
                <a:tableStyleId>{112CA6E8-B46B-4631-81E1-8FC49EB055BB}</a:tableStyleId>
              </a:tblPr>
              <a:tblGrid>
                <a:gridCol w="324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MILESTONES</a:t>
                      </a:r>
                      <a:endParaRPr sz="1700" b="1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SUPPORT</a:t>
                      </a:r>
                      <a:endParaRPr sz="1700" b="1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TWO MONTHS</a:t>
                      </a:r>
                      <a:endParaRPr sz="1500" b="1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4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1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Smiles at people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Turns head toward sounds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Can hold their head up on their own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Look at pictures of relatives with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Talk, read, and sing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lift their head by holding a toy at eye level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FOUR MONTHS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6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Begins to babble and copies sounds they hear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Cries in different ways to show hunger, pain, or being tired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Responds to affection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Copy their sounds back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 them learn to calm themselves  by being patient and using a soothing voice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Hold them and talk to them cheerfully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SIX MONTHS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816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2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Likes to play with others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Shows curiosity about things and tries to get things that are out of reach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Begins to sit without support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 on the floor with them often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Point to the object they are reaching for and talk about it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Place pillows around them to help them balance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NINE MONTHS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B5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120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Makes a lot of different sounds like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“mamamama” and “bababababa”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May be clingy with familiar adults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Crawl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Copy their sounds and words back to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 they move around, try to stay close so they know you are near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Put them close to things they like, encouraging them to crawl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ONE-YEAR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6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042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Hands you a book when they want to hear  a story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Tries to say words you say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Looks at the right picture or thing when it’s named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Read to them and ask them to participate by turning the pages and identifying the pictures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Talk to them about what you are doing (for example, “I am cleaning the dishes”)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Give them lots of praise when they do something positive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8" name="Google Shape;68;p14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NURTURING THE DEVELOPMENT OF YOUNG CHILDREN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782550" y="727825"/>
            <a:ext cx="62073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DEVELOPMENTAL MILESTONES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1" name="Google Shape;71;p14"/>
          <p:cNvGraphicFramePr/>
          <p:nvPr>
            <p:extLst>
              <p:ext uri="{D42A27DB-BD31-4B8C-83A1-F6EECF244321}">
                <p14:modId xmlns:p14="http://schemas.microsoft.com/office/powerpoint/2010/main" val="2873075161"/>
              </p:ext>
            </p:extLst>
          </p:nvPr>
        </p:nvGraphicFramePr>
        <p:xfrm>
          <a:off x="661350" y="1397425"/>
          <a:ext cx="6494700" cy="7937890"/>
        </p:xfrm>
        <a:graphic>
          <a:graphicData uri="http://schemas.openxmlformats.org/drawingml/2006/table">
            <a:tbl>
              <a:tblPr>
                <a:noFill/>
                <a:tableStyleId>{112CA6E8-B46B-4631-81E1-8FC49EB055BB}</a:tableStyleId>
              </a:tblPr>
              <a:tblGrid>
                <a:gridCol w="324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MILESTONES</a:t>
                      </a:r>
                      <a:endParaRPr sz="1700" b="1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SUPPORT</a:t>
                      </a:r>
                      <a:endParaRPr sz="1700" b="1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95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EIGHTEEN MONTHS</a:t>
                      </a:r>
                      <a:endParaRPr sz="1500" b="1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846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15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Plays simple pretend, such as feeding a doll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Scribbles on their own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Walks alone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use their imagination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Draw with them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Provide safe areas for them to move around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TWO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6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Copies others, especially adults and older children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Shows defiant behavior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Repeats words overheard in conversation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them to help with simple chores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Praise them when they follow instructions and limit praise when they don’t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Do not correct them when they mispronounce a word; repeat it back to them correctly instead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THREE YEARS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816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27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Carries on a conversation using two to three sentences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Follows instructions with two or three steps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Turns book pages one at a time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Ask them about their day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Give them simple instructions, such as “put your shoes on”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Read to them and ask them to repeat words after you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52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FOUR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B5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1200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Sings a song from memory, such as “The Wheels on the Bus”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Tells stories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Names some colors and numbers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 their favorite music and sing together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Encourage participation by asking them what they think will happen next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Identify colors of things in books and around your home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0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FIVE YEARS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4570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66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36525"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Speaks very clearly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Uses future tense; for example, “Grandma will be here”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Can print some letters or numbers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Ask them to describe what they are doing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Teach them concepts such as morning, noon, and nighttime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74320" lvl="0" indent="-2133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Lato"/>
                        <a:buChar char="●"/>
                      </a:pPr>
                      <a:r>
                        <a:rPr lang="en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Keep a pencil, paper, and crayons handy to encourage them to write and draw</a:t>
                      </a: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Custom</PresentationFormat>
  <Paragraphs>81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2022-08-28T17:49:13Z</dcterms:modified>
</cp:coreProperties>
</file>