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F064CB-5A04-440B-AEC0-271B7606CA1D}">
  <a:tblStyle styleId="{D9F064CB-5A04-440B-AEC0-271B7606CA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86455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 | NURTURING THE DEVELOPMENT OF YOUNG CHILDREN</a:t>
            </a:r>
            <a:endParaRPr sz="11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37075"/>
            <a:ext cx="5981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BRAIN PLASTICITY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640063"/>
            <a:ext cx="5981100" cy="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Neuroplasticity (or brain plasticity) is the ability of the brain to change and adapt throughout a person’s life. </a:t>
            </a: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brain’s plasticity is especially strong in the earliest years of your life.</a:t>
            </a:r>
            <a:endParaRPr sz="1500" dirty="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7163" y="2378700"/>
            <a:ext cx="6939574" cy="6072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04804" y="4651396"/>
            <a:ext cx="1641546" cy="1655463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10225" y="9028650"/>
            <a:ext cx="653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687175" y="8450825"/>
          <a:ext cx="6760050" cy="266400"/>
        </p:xfrm>
        <a:graphic>
          <a:graphicData uri="http://schemas.openxmlformats.org/drawingml/2006/table">
            <a:tbl>
              <a:tblPr>
                <a:noFill/>
                <a:tableStyleId>{D9F064CB-5A04-440B-AEC0-271B7606CA1D}</a:tableStyleId>
              </a:tblPr>
              <a:tblGrid>
                <a:gridCol w="676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AGE</a:t>
                      </a:r>
                      <a:endParaRPr sz="1600"/>
                    </a:p>
                  </a:txBody>
                  <a:tcPr marL="91425" marR="91425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4931550" y="3429425"/>
            <a:ext cx="1967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AMOUNT OF EFFORT REQUIRED TO CHANGE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007750" y="6675796"/>
            <a:ext cx="1967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THE BRAIN’S ABILITY TO CHANGE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87300" y="8716050"/>
            <a:ext cx="6760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Lato"/>
                <a:ea typeface="Lato"/>
                <a:cs typeface="Lato"/>
                <a:sym typeface="Lato"/>
              </a:rPr>
              <a:t>2  4  6  8  10	20	30	40	50	60	70</a:t>
            </a:r>
            <a:endParaRPr b="1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2022-08-28T17:48:25Z</dcterms:modified>
</cp:coreProperties>
</file>