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58EA4F-6D3C-40B9-9B4E-48D2B0EDF8C2}">
  <a:tblStyle styleId="{FC58EA4F-6D3C-40B9-9B4E-48D2B0EDF8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 BUDGET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SHOPPING SPREE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106850" y="173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4074900" y="173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106850" y="5505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4074900" y="5505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